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12192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Arim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9" roundtripDataSignature="AMtx7mgygLEKasRm6QIgb+y7Tt2cGHFV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Arimo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Arimo-italic.fntdata"/><Relationship Id="rId12" Type="http://schemas.openxmlformats.org/officeDocument/2006/relationships/slide" Target="slides/slide7.xml"/><Relationship Id="rId56" Type="http://schemas.openxmlformats.org/officeDocument/2006/relationships/font" Target="fonts/Arimo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Arim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72-48B0-88E6-C01CAFCBBB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72-48B0-88E6-C01CAFCBBB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72-48B0-88E6-C01CAFCBB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5918536"/>
        <c:axId val="835522736"/>
      </c:barChart>
      <c:catAx>
        <c:axId val="665918536"/>
        <c:scaling>
          <c:orientation val="minMax"/>
        </c:scaling>
        <c:delete val="0"/>
        <c:axPos val="l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35522736"/>
        <c:crosses val="autoZero"/>
        <c:auto val="1"/>
        <c:lblAlgn val="ctr"/>
        <c:lblOffset val="100"/>
        <c:noMultiLvlLbl val="0"/>
      </c:catAx>
      <c:valAx>
        <c:axId val="835522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5918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7A-4D6C-A85F-D874426177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A-4D6C-A85F-D874426177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A-4D6C-A85F-D874426177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87A-4D6C-A85F-D874426177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5-4942-B481-2BA31007C7A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/>
              <a:t>1. 프로젝트 선정 배경(뉴스 기사)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/>
              <a:t>2. 프로젝트 단계 소개(flow chart)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/>
              <a:t>: 그림 그린다 -&gt; 웹서버에 그림 업로드 -&gt; GAN 실사화 -&gt; CNN 여행지 분류 -&gt; 분류 정보 기반 사용자에게 여행지 추천+정보 -&gt; 경로 추천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/>
              <a:t>3. GAN 모델 설명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/>
              <a:t>: 가짜 데이터를 진짜 데이터화 시키는 모델 -&gt; 상상 속 여행지 찾기 / 적대적 생성 모델 / pix2pix / 단계별 사진 붙이기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500"/>
              <a:t>4. 사용 기술 성명(AI 모델, 코드 설명)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500"/>
              <a:t>5. 기대효과</a:t>
            </a:r>
            <a:endParaRPr sz="2500"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b88a85da0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10b88a85da0_2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b88a85da0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10b88a85da0_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b88a85da0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10b88a85da0_4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b88a85da0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10b88a85da0_2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b88a85da0_6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DNN(Deep Neural Network)의 한 종류 이며, </a:t>
            </a: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인간의 시신경을 모방하여 만든 딥러닝 구조</a:t>
            </a: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중 하나</a:t>
            </a:r>
            <a:endParaRPr/>
          </a:p>
        </p:txBody>
      </p:sp>
      <p:sp>
        <p:nvSpPr>
          <p:cNvPr id="300" name="Google Shape;300;g10b88a85da0_6_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b88a85da0_17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활용 데이터에서 훈련, 검증, 테스트 데이터의 비율은 8:1:1 비율입니다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10b88a85da0_17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b88a85da0_17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저희는 GAN에서 나온 이미지를 장소 카테고리별로 분류하기 위해 CNN 모델을 선택하였는데요, CNN 모델 중에서도 operation이 적고 accuracy가 비교적 높은 ResNet 구조를 선택했습니다.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저희가 구현한 ResNet 모델 구조는 다음과 같습니다.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(사진 설명~)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처음 두 레이어는 Convolution(합성곱과)과 Pooling 층으로 구성되어 있습니다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이후 두 개의 Residual Unit(잔차유닛) 을 거치며 모델을 학습시켰습니다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마지막에는 분류기에 넣기 위한 flatten(평면화)과정과 이미지를 정의된 라벨로 분류하기 위한 분류 과정을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거쳤고 이 때 분류기는 FC layer를 사용하였습니다.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10b88a85da0_17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b88a85da0_17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10b88a85da0_17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b88a85da0_6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GAN, CNN 데이터를 DB로 저장, Django 활용하여 웹 구현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지도 api 연동</a:t>
            </a:r>
            <a:endParaRPr/>
          </a:p>
        </p:txBody>
      </p:sp>
      <p:sp>
        <p:nvSpPr>
          <p:cNvPr id="366" name="Google Shape;366;g10b88a85da0_6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part4. 기대효과</a:t>
            </a:r>
            <a:endParaRPr/>
          </a:p>
        </p:txBody>
      </p:sp>
      <p:sp>
        <p:nvSpPr>
          <p:cNvPr id="388" name="Google Shape;38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ppt 1,2,4,6,19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3,5,7,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8,14,18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9-13, 15-17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5" name="Google Shape;57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6" name="Google Shape;81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b88a85da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가벼운 여행의 필요성 대두 “휴일을 제대로 못 즐기고 여행도 못가니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갑갑한 느낌이 든다” 28세 직장인 정유진씨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상상속, 기억속 여행지를 찾지 못하는 분들을 위해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(서울=연합뉴스) 이태수 기자 = 지난해 신종 코로나바이러스 감염증(코로나19)으로 해외여행뿐만 아니라 국내 관광도 크게 위축된 것으로 나타났다.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27일 한국문화관광연구원의 '2020년 국민 여행 조사'에 따르면 지난해 우리 국민의 국내 여행 총횟수는 2억2천519만9천회로 전년 대비 34.7% 감소한 것으로 추정됐다.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10b88a85da0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7" name="Google Shape;82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0" name="Google Shape;87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1" name="Google Shape;109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1" name="Google Shape;111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2" name="Google Shape;112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5" name="Google Shape;116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5" name="Google Shape;119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2" name="Google Shape;121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3" name="Google Shape;122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2" name="Google Shape;123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part2. 서비스 실행</a:t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7" name="Google Shape;124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3" name="Google Shape;125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4" name="Google Shape;1264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1" name="Google Shape;1271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1" name="Google Shape;1281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0" name="Google Shape;1290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b88a85da0_6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폼보드 같이 보면서 설명하기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/>
              <a:t>1. </a:t>
            </a: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서비스 이용자가 종이or태블릿에 스케치를 하면 이를 웹에 업로드한다.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/>
              <a:t>2. </a:t>
            </a: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라벨링한 데이터로 학습된 GAN모델을 통해 이미지 실사화를 진행한다.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/>
              <a:t>3. </a:t>
            </a: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실사화된 이미지를여행지 이미지를 학습시킨 ResNet 기반의 NN모델에 넣어 가장 유사한 여행지를 찾는다.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/>
              <a:t>4. </a:t>
            </a:r>
            <a:r>
              <a:rPr b="0" i="0" lang="ko-KR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분석한 여행지 기반으로 여행지 주소와 길찾기 정보를 제공한다.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10b88a85da0_6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part3. AI 기술 적용 내역</a:t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b88a85da0_6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10b88a85da0_6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b88a85da0_6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생성자와 식별자가 서로 경쟁(Adversarial)하며 데이터를 생성(Generative)하는 비지도 학습 모델(Network)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보통 한가지에 치중된 신경망 모델들과 다르게 GAN은 2가지(생성자, 판별자) 종류의 신경망을 가지고 있으며, 이를 통해서 진짜 같은 가짜를 만들어내는 것을 목표로 두고 있는 딥러닝(Deep Learning) 알고리즘이다.</a:t>
            </a:r>
            <a:br>
              <a:rPr lang="ko-KR"/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비지도학습은 정답이 주어지지 않은 상태에서 학습하는 알고리즘이며 최근 집중적으로 연구되고 있는 분야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비지도학습 GAN은 원 데이터가 가지고 있는 확률분포를 추정하도록 하고, 인공신경망이 그 분포를 만들어 낼 수 있도록 한다는 점에서 단순한 군집화 기반의 비지도학습과 차이가 있습니다.</a:t>
            </a:r>
            <a:br>
              <a:rPr lang="ko-KR"/>
            </a:br>
            <a:endParaRPr/>
          </a:p>
        </p:txBody>
      </p:sp>
      <p:sp>
        <p:nvSpPr>
          <p:cNvPr id="196" name="Google Shape;196;g10b88a85da0_6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b88a85da0_1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생성자와 식별자가 서로 경쟁(Adversarial)하며 데이터를 생성(Generative)하는 비지도 학습 모델(Network)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보통 한가지에 치중된 신경망 모델들과 다르게 GAN은 2가지(생성자, 판별자) 종류의 신경망을 가지고 있으며, 이를 통해서 진짜 같은 가짜를 만들어내는 것을 목표로 두고 있는 딥러닝(Deep Learning) 알고리즘이다.</a:t>
            </a:r>
            <a:br>
              <a:rPr lang="ko-KR"/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비지도학습은 정답이 주어지지 않은 상태에서 학습하는 알고리즘이며 최근 집중적으로 연구되고 있는 분야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비지도학습 GAN은 원 데이터가 가지고 있는 확률분포를 추정하도록 하고, 인공신경망이 그 분포를 만들어 낼 수 있도록 한다는 점에서 단순한 군집화 기반의 비지도학습과 차이가 있습니다.</a:t>
            </a:r>
            <a:br>
              <a:rPr lang="ko-KR"/>
            </a:br>
            <a:endParaRPr/>
          </a:p>
        </p:txBody>
      </p:sp>
      <p:sp>
        <p:nvSpPr>
          <p:cNvPr id="216" name="Google Shape;216;g10b88a85da0_12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49"/>
          <p:cNvSpPr txBox="1"/>
          <p:nvPr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5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5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5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5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Relationship Id="rId4" Type="http://schemas.openxmlformats.org/officeDocument/2006/relationships/image" Target="../media/image37.jpg"/><Relationship Id="rId5" Type="http://schemas.openxmlformats.org/officeDocument/2006/relationships/image" Target="../media/image33.png"/><Relationship Id="rId6" Type="http://schemas.openxmlformats.org/officeDocument/2006/relationships/image" Target="../media/image4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chart" Target="../charts/chart1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chart" Target="../charts/chart2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3792955" y="2747210"/>
            <a:ext cx="4606089" cy="13635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2282981" y="2874899"/>
            <a:ext cx="7358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상상 속 여행지 찾기</a:t>
            </a:r>
            <a:endParaRPr b="1" i="0" sz="5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(DIGIGO KT)</a:t>
            </a:r>
            <a:endParaRPr b="1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567975" y="6306901"/>
            <a:ext cx="5524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성혜림, 손일수, 송승원, 이성진, 이지수, 정찬휘, 조승현, 조인호, 최예지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4476600" y="0"/>
            <a:ext cx="7715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2100">
                <a:solidFill>
                  <a:srgbClr val="FFFFFF"/>
                </a:solidFill>
              </a:rPr>
              <a:t>2021 DIGICO KT 인턴교육 5조</a:t>
            </a:r>
            <a:endParaRPr b="1"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2958825" y="723300"/>
            <a:ext cx="5854800" cy="5491800"/>
          </a:xfrm>
          <a:prstGeom prst="ellipse">
            <a:avLst/>
          </a:prstGeom>
          <a:noFill/>
          <a:ln cap="flat" cmpd="sng" w="114300">
            <a:solidFill>
              <a:srgbClr val="29C8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9C6D2"/>
              </a:highlight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2958825" y="723300"/>
            <a:ext cx="5854800" cy="5491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29C6D2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b88a85da0_2_43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g10b88a85da0_2_43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g10b88a85da0_2_43"/>
          <p:cNvSpPr txBox="1"/>
          <p:nvPr/>
        </p:nvSpPr>
        <p:spPr>
          <a:xfrm>
            <a:off x="863600" y="285462"/>
            <a:ext cx="234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활용 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10b88a85da0_2_43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10b88a85da0_2_43"/>
          <p:cNvSpPr/>
          <p:nvPr/>
        </p:nvSpPr>
        <p:spPr>
          <a:xfrm>
            <a:off x="723900" y="1841503"/>
            <a:ext cx="10744200" cy="443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0b88a85da0_2_43"/>
          <p:cNvSpPr txBox="1"/>
          <p:nvPr/>
        </p:nvSpPr>
        <p:spPr>
          <a:xfrm>
            <a:off x="723905" y="1318300"/>
            <a:ext cx="560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GAN 학습 데이터</a:t>
            </a:r>
            <a:endParaRPr b="0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10b88a85da0_2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918" y="2297901"/>
            <a:ext cx="10810164" cy="350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b88a85da0_2_53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g10b88a85da0_2_53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g10b88a85da0_2_53"/>
          <p:cNvSpPr txBox="1"/>
          <p:nvPr/>
        </p:nvSpPr>
        <p:spPr>
          <a:xfrm>
            <a:off x="863600" y="285462"/>
            <a:ext cx="234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활용 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0b88a85da0_2_53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0b88a85da0_2_53"/>
          <p:cNvSpPr/>
          <p:nvPr/>
        </p:nvSpPr>
        <p:spPr>
          <a:xfrm>
            <a:off x="723900" y="1201425"/>
            <a:ext cx="10744200" cy="507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10b88a85da0_2_53"/>
          <p:cNvPicPr preferRelativeResize="0"/>
          <p:nvPr/>
        </p:nvPicPr>
        <p:blipFill rotWithShape="1">
          <a:blip r:embed="rId3">
            <a:alphaModFix/>
          </a:blip>
          <a:srcRect b="0" l="70190" r="0" t="0"/>
          <a:stretch/>
        </p:blipFill>
        <p:spPr>
          <a:xfrm>
            <a:off x="2425237" y="1201413"/>
            <a:ext cx="2338629" cy="21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0b88a85da0_2_53"/>
          <p:cNvPicPr preferRelativeResize="0"/>
          <p:nvPr/>
        </p:nvPicPr>
        <p:blipFill rotWithShape="1">
          <a:blip r:embed="rId4">
            <a:alphaModFix/>
          </a:blip>
          <a:srcRect b="0" l="70191" r="0" t="0"/>
          <a:stretch/>
        </p:blipFill>
        <p:spPr>
          <a:xfrm>
            <a:off x="4926688" y="1201413"/>
            <a:ext cx="2338629" cy="21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0b88a85da0_2_53"/>
          <p:cNvPicPr preferRelativeResize="0"/>
          <p:nvPr/>
        </p:nvPicPr>
        <p:blipFill rotWithShape="1">
          <a:blip r:embed="rId5">
            <a:alphaModFix/>
          </a:blip>
          <a:srcRect b="0" l="70190" r="0" t="0"/>
          <a:stretch/>
        </p:blipFill>
        <p:spPr>
          <a:xfrm>
            <a:off x="7428135" y="1201413"/>
            <a:ext cx="2338629" cy="21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0b88a85da0_2_53"/>
          <p:cNvPicPr preferRelativeResize="0"/>
          <p:nvPr/>
        </p:nvPicPr>
        <p:blipFill rotWithShape="1">
          <a:blip r:embed="rId6">
            <a:alphaModFix/>
          </a:blip>
          <a:srcRect b="0" l="70190" r="0" t="0"/>
          <a:stretch/>
        </p:blipFill>
        <p:spPr>
          <a:xfrm>
            <a:off x="4926703" y="4092238"/>
            <a:ext cx="2338629" cy="21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0b88a85da0_2_53"/>
          <p:cNvPicPr preferRelativeResize="0"/>
          <p:nvPr/>
        </p:nvPicPr>
        <p:blipFill rotWithShape="1">
          <a:blip r:embed="rId7">
            <a:alphaModFix/>
          </a:blip>
          <a:srcRect b="0" l="70190" r="0" t="0"/>
          <a:stretch/>
        </p:blipFill>
        <p:spPr>
          <a:xfrm>
            <a:off x="7428145" y="4092238"/>
            <a:ext cx="2338629" cy="21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0b88a85da0_2_53"/>
          <p:cNvPicPr preferRelativeResize="0"/>
          <p:nvPr/>
        </p:nvPicPr>
        <p:blipFill rotWithShape="1">
          <a:blip r:embed="rId8">
            <a:alphaModFix/>
          </a:blip>
          <a:srcRect b="0" l="70297" r="0" t="0"/>
          <a:stretch/>
        </p:blipFill>
        <p:spPr>
          <a:xfrm>
            <a:off x="2425225" y="4092250"/>
            <a:ext cx="2338625" cy="2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b88a85da0_4_21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g10b88a85da0_4_21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g10b88a85da0_4_21"/>
          <p:cNvSpPr txBox="1"/>
          <p:nvPr/>
        </p:nvSpPr>
        <p:spPr>
          <a:xfrm>
            <a:off x="863600" y="285462"/>
            <a:ext cx="193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적용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b88a85da0_4_21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10b88a85da0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362" y="1133800"/>
            <a:ext cx="9383274" cy="54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0b88a85da0_4_21"/>
          <p:cNvSpPr txBox="1"/>
          <p:nvPr/>
        </p:nvSpPr>
        <p:spPr>
          <a:xfrm>
            <a:off x="6880530" y="989150"/>
            <a:ext cx="560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</a:rPr>
              <a:t>Generator</a:t>
            </a:r>
            <a:endParaRPr b="0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0b88a85da0_4_21"/>
          <p:cNvSpPr txBox="1"/>
          <p:nvPr/>
        </p:nvSpPr>
        <p:spPr>
          <a:xfrm>
            <a:off x="7581000" y="1905788"/>
            <a:ext cx="19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conv + norm</a:t>
            </a:r>
            <a:endParaRPr b="1"/>
          </a:p>
        </p:txBody>
      </p:sp>
      <p:pic>
        <p:nvPicPr>
          <p:cNvPr id="271" name="Google Shape;271;g10b88a85da0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550" y="1537573"/>
            <a:ext cx="195725" cy="9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0b88a85da0_4_21"/>
          <p:cNvSpPr txBox="1"/>
          <p:nvPr/>
        </p:nvSpPr>
        <p:spPr>
          <a:xfrm>
            <a:off x="7549350" y="2637613"/>
            <a:ext cx="25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conv _ transpose + norm+ dropout+ Relu</a:t>
            </a:r>
            <a:endParaRPr b="1"/>
          </a:p>
        </p:txBody>
      </p:sp>
      <p:pic>
        <p:nvPicPr>
          <p:cNvPr id="273" name="Google Shape;273;g10b88a85da0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550" y="2700699"/>
            <a:ext cx="195725" cy="4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0b88a85da0_4_21"/>
          <p:cNvSpPr txBox="1"/>
          <p:nvPr/>
        </p:nvSpPr>
        <p:spPr>
          <a:xfrm>
            <a:off x="7581000" y="3228900"/>
            <a:ext cx="24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</a:rPr>
              <a:t>conv _ transpose + norm</a:t>
            </a:r>
            <a:endParaRPr b="1"/>
          </a:p>
        </p:txBody>
      </p:sp>
      <p:pic>
        <p:nvPicPr>
          <p:cNvPr id="275" name="Google Shape;275;g10b88a85da0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550" y="3184287"/>
            <a:ext cx="195725" cy="4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0b88a85da0_4_21"/>
          <p:cNvSpPr txBox="1"/>
          <p:nvPr/>
        </p:nvSpPr>
        <p:spPr>
          <a:xfrm>
            <a:off x="863600" y="1363800"/>
            <a:ext cx="7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part.1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7" name="Google Shape;277;g10b88a85da0_4_21"/>
          <p:cNvSpPr txBox="1"/>
          <p:nvPr/>
        </p:nvSpPr>
        <p:spPr>
          <a:xfrm>
            <a:off x="863600" y="2637625"/>
            <a:ext cx="7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part.2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8" name="Google Shape;278;g10b88a85da0_4_21"/>
          <p:cNvSpPr txBox="1"/>
          <p:nvPr/>
        </p:nvSpPr>
        <p:spPr>
          <a:xfrm>
            <a:off x="599300" y="1029000"/>
            <a:ext cx="7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U.Net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9" name="Google Shape;279;g10b88a85da0_4_21"/>
          <p:cNvSpPr txBox="1"/>
          <p:nvPr/>
        </p:nvSpPr>
        <p:spPr>
          <a:xfrm>
            <a:off x="5364300" y="4740650"/>
            <a:ext cx="7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part.1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0" name="Google Shape;280;g10b88a85da0_4_21"/>
          <p:cNvSpPr txBox="1"/>
          <p:nvPr/>
        </p:nvSpPr>
        <p:spPr>
          <a:xfrm>
            <a:off x="5364300" y="5630288"/>
            <a:ext cx="7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part.2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1" name="Google Shape;281;g10b88a85da0_4_21"/>
          <p:cNvSpPr txBox="1"/>
          <p:nvPr/>
        </p:nvSpPr>
        <p:spPr>
          <a:xfrm>
            <a:off x="5364300" y="5185475"/>
            <a:ext cx="23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</a:rPr>
              <a:t>Skip-Connection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82" name="Google Shape;282;g10b88a85da0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025" y="4740662"/>
            <a:ext cx="195725" cy="4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0b88a85da0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025" y="5585687"/>
            <a:ext cx="195725" cy="4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b88a85da0_2_72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g10b88a85da0_2_72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g10b88a85da0_2_72"/>
          <p:cNvSpPr txBox="1"/>
          <p:nvPr/>
        </p:nvSpPr>
        <p:spPr>
          <a:xfrm>
            <a:off x="863600" y="285462"/>
            <a:ext cx="193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적용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b88a85da0_2_72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10b88a85da0_2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374" y="1237750"/>
            <a:ext cx="93832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0b88a85da0_2_72"/>
          <p:cNvSpPr txBox="1"/>
          <p:nvPr/>
        </p:nvSpPr>
        <p:spPr>
          <a:xfrm>
            <a:off x="6828580" y="1054100"/>
            <a:ext cx="560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</a:rPr>
              <a:t>Discriminator</a:t>
            </a:r>
            <a:endParaRPr b="0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10b88a85da0_2_72"/>
          <p:cNvSpPr txBox="1"/>
          <p:nvPr/>
        </p:nvSpPr>
        <p:spPr>
          <a:xfrm>
            <a:off x="7565200" y="2733038"/>
            <a:ext cx="19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conv + norm</a:t>
            </a:r>
            <a:endParaRPr b="1"/>
          </a:p>
        </p:txBody>
      </p:sp>
      <p:pic>
        <p:nvPicPr>
          <p:cNvPr id="295" name="Google Shape;295;g10b88a85da0_2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9232" y="2660374"/>
            <a:ext cx="142468" cy="5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0b88a85da0_2_72"/>
          <p:cNvSpPr txBox="1"/>
          <p:nvPr/>
        </p:nvSpPr>
        <p:spPr>
          <a:xfrm>
            <a:off x="6612100" y="1603875"/>
            <a:ext cx="298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Fake image Data(Generator)</a:t>
            </a:r>
            <a:endParaRPr b="1" sz="1300"/>
          </a:p>
        </p:txBody>
      </p:sp>
      <p:sp>
        <p:nvSpPr>
          <p:cNvPr id="297" name="Google Shape;297;g10b88a85da0_2_72"/>
          <p:cNvSpPr txBox="1"/>
          <p:nvPr/>
        </p:nvSpPr>
        <p:spPr>
          <a:xfrm>
            <a:off x="6612100" y="1949646"/>
            <a:ext cx="19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Real image Data</a:t>
            </a:r>
            <a:endParaRPr b="1"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b88a85da0_6_380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g10b88a85da0_6_38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g10b88a85da0_6_380"/>
          <p:cNvSpPr txBox="1"/>
          <p:nvPr/>
        </p:nvSpPr>
        <p:spPr>
          <a:xfrm>
            <a:off x="863600" y="285450"/>
            <a:ext cx="268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적용기술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0b88a85da0_6_380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10b88a85da0_6_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5299" y="973262"/>
            <a:ext cx="8646701" cy="325773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0b88a85da0_6_380"/>
          <p:cNvSpPr/>
          <p:nvPr/>
        </p:nvSpPr>
        <p:spPr>
          <a:xfrm>
            <a:off x="65900" y="1134900"/>
            <a:ext cx="3525600" cy="229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b="1" i="0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g10b88a85da0_6_380"/>
          <p:cNvGrpSpPr/>
          <p:nvPr/>
        </p:nvGrpSpPr>
        <p:grpSpPr>
          <a:xfrm>
            <a:off x="348936" y="4356754"/>
            <a:ext cx="11395193" cy="2122878"/>
            <a:chOff x="348936" y="4356754"/>
            <a:chExt cx="11395193" cy="2122878"/>
          </a:xfrm>
        </p:grpSpPr>
        <p:grpSp>
          <p:nvGrpSpPr>
            <p:cNvPr id="309" name="Google Shape;309;g10b88a85da0_6_380"/>
            <p:cNvGrpSpPr/>
            <p:nvPr/>
          </p:nvGrpSpPr>
          <p:grpSpPr>
            <a:xfrm>
              <a:off x="348936" y="4356754"/>
              <a:ext cx="11395193" cy="480937"/>
              <a:chOff x="348936" y="4356754"/>
              <a:chExt cx="11395193" cy="480937"/>
            </a:xfrm>
          </p:grpSpPr>
          <p:pic>
            <p:nvPicPr>
              <p:cNvPr descr="배지 체크 표시1" id="310" name="Google Shape;310;g10b88a85da0_6_3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48936" y="4356754"/>
                <a:ext cx="480937" cy="4809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g10b88a85da0_6_380"/>
              <p:cNvSpPr txBox="1"/>
              <p:nvPr/>
            </p:nvSpPr>
            <p:spPr>
              <a:xfrm>
                <a:off x="909029" y="4356754"/>
                <a:ext cx="10835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ko-KR" sz="20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인간의 시신경 구조를 모방하여 만든 딥러닝 모델 </a:t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g10b88a85da0_6_380"/>
            <p:cNvGrpSpPr/>
            <p:nvPr/>
          </p:nvGrpSpPr>
          <p:grpSpPr>
            <a:xfrm>
              <a:off x="362489" y="5998695"/>
              <a:ext cx="7976996" cy="480937"/>
              <a:chOff x="362489" y="5998695"/>
              <a:chExt cx="7976996" cy="480937"/>
            </a:xfrm>
          </p:grpSpPr>
          <p:sp>
            <p:nvSpPr>
              <p:cNvPr id="313" name="Google Shape;313;g10b88a85da0_6_380"/>
              <p:cNvSpPr txBox="1"/>
              <p:nvPr/>
            </p:nvSpPr>
            <p:spPr>
              <a:xfrm>
                <a:off x="922585" y="5998695"/>
                <a:ext cx="7416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ko-KR" sz="2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네 가지 카테고리 : Mountain, Ocean, Landmark, Plain</a:t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배지 체크 표시1" id="314" name="Google Shape;314;g10b88a85da0_6_3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2489" y="5998695"/>
                <a:ext cx="480937" cy="4809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" name="Google Shape;315;g10b88a85da0_6_380"/>
            <p:cNvGrpSpPr/>
            <p:nvPr/>
          </p:nvGrpSpPr>
          <p:grpSpPr>
            <a:xfrm>
              <a:off x="376045" y="5177724"/>
              <a:ext cx="5459940" cy="480937"/>
              <a:chOff x="376045" y="5177724"/>
              <a:chExt cx="5459940" cy="480937"/>
            </a:xfrm>
          </p:grpSpPr>
          <p:sp>
            <p:nvSpPr>
              <p:cNvPr id="316" name="Google Shape;316;g10b88a85da0_6_380"/>
              <p:cNvSpPr txBox="1"/>
              <p:nvPr/>
            </p:nvSpPr>
            <p:spPr>
              <a:xfrm>
                <a:off x="922585" y="5177724"/>
                <a:ext cx="4913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ko-KR" sz="20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ResNet 구조 기반 3 Layer CNN 모델 개발</a:t>
                </a:r>
                <a:endParaRPr b="0" i="0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배지 체크 표시1" id="317" name="Google Shape;317;g10b88a85da0_6_3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76045" y="5177724"/>
                <a:ext cx="480937" cy="4809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b88a85da0_17_125"/>
          <p:cNvSpPr/>
          <p:nvPr/>
        </p:nvSpPr>
        <p:spPr>
          <a:xfrm>
            <a:off x="863600" y="1651000"/>
            <a:ext cx="10464900" cy="484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0b88a85da0_17_125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g10b88a85da0_17_12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g10b88a85da0_17_125"/>
          <p:cNvSpPr txBox="1"/>
          <p:nvPr/>
        </p:nvSpPr>
        <p:spPr>
          <a:xfrm>
            <a:off x="863600" y="285450"/>
            <a:ext cx="866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활용 데이터_CNN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0b88a85da0_17_125"/>
          <p:cNvSpPr txBox="1"/>
          <p:nvPr/>
        </p:nvSpPr>
        <p:spPr>
          <a:xfrm>
            <a:off x="101600" y="182373"/>
            <a:ext cx="7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0b88a85da0_17_125"/>
          <p:cNvSpPr txBox="1"/>
          <p:nvPr/>
        </p:nvSpPr>
        <p:spPr>
          <a:xfrm>
            <a:off x="1609734" y="1469016"/>
            <a:ext cx="86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b88a85da0_17_125"/>
          <p:cNvSpPr txBox="1"/>
          <p:nvPr/>
        </p:nvSpPr>
        <p:spPr>
          <a:xfrm>
            <a:off x="863600" y="1189936"/>
            <a:ext cx="5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 활용 데이터 : 4개 카테고리, 총 678개 이미지 데이터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하늘, 물, 실외, 해변이(가) 표시된 사진&#10;&#10;자동 생성된 설명" id="329" name="Google Shape;329;g10b88a85da0_17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2883" y="1796929"/>
            <a:ext cx="2621449" cy="213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하늘, 실외, 물, 탑이(가) 표시된 사진&#10;&#10;자동 생성된 설명" id="330" name="Google Shape;330;g10b88a85da0_17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481" y="4183050"/>
            <a:ext cx="2621449" cy="213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산, 실외, 하늘, 자연이(가) 표시된 사진&#10;&#10;자동 생성된 설명" id="331" name="Google Shape;331;g10b88a85da0_17_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7481" y="1796929"/>
            <a:ext cx="2621449" cy="213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외이(가) 표시된 사진&#10;&#10;자동 생성된 설명" id="332" name="Google Shape;332;g10b88a85da0_17_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2883" y="4183049"/>
            <a:ext cx="2621448" cy="213880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0b88a85da0_17_125"/>
          <p:cNvSpPr txBox="1"/>
          <p:nvPr/>
        </p:nvSpPr>
        <p:spPr>
          <a:xfrm>
            <a:off x="3780148" y="1951348"/>
            <a:ext cx="204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1. 지리산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수 : 163개</a:t>
            </a:r>
            <a:endParaRPr/>
          </a:p>
        </p:txBody>
      </p:sp>
      <p:sp>
        <p:nvSpPr>
          <p:cNvPr id="334" name="Google Shape;334;g10b88a85da0_17_125"/>
          <p:cNvSpPr/>
          <p:nvPr/>
        </p:nvSpPr>
        <p:spPr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br>
              <a:rPr b="0" i="0" lang="ko-KR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0b88a85da0_17_125"/>
          <p:cNvSpPr txBox="1"/>
          <p:nvPr/>
        </p:nvSpPr>
        <p:spPr>
          <a:xfrm>
            <a:off x="8964322" y="1888148"/>
            <a:ext cx="204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2. 경포대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수 :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196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endParaRPr/>
          </a:p>
        </p:txBody>
      </p:sp>
      <p:sp>
        <p:nvSpPr>
          <p:cNvPr id="336" name="Google Shape;336;g10b88a85da0_17_125"/>
          <p:cNvSpPr txBox="1"/>
          <p:nvPr/>
        </p:nvSpPr>
        <p:spPr>
          <a:xfrm>
            <a:off x="3780147" y="4383433"/>
            <a:ext cx="204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3. 남산 타워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수 :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196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endParaRPr/>
          </a:p>
        </p:txBody>
      </p:sp>
      <p:sp>
        <p:nvSpPr>
          <p:cNvPr id="337" name="Google Shape;337;g10b88a85da0_17_125"/>
          <p:cNvSpPr txBox="1"/>
          <p:nvPr/>
        </p:nvSpPr>
        <p:spPr>
          <a:xfrm>
            <a:off x="8964322" y="4378721"/>
            <a:ext cx="204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4. 산굼부리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수 :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123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endParaRPr/>
          </a:p>
        </p:txBody>
      </p:sp>
      <p:sp>
        <p:nvSpPr>
          <p:cNvPr id="338" name="Google Shape;338;g10b88a85da0_17_125"/>
          <p:cNvSpPr/>
          <p:nvPr/>
        </p:nvSpPr>
        <p:spPr>
          <a:xfrm>
            <a:off x="1067481" y="1810679"/>
            <a:ext cx="393600" cy="281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B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10b88a85da0_17_125"/>
          <p:cNvSpPr/>
          <p:nvPr/>
        </p:nvSpPr>
        <p:spPr>
          <a:xfrm>
            <a:off x="6272883" y="1810679"/>
            <a:ext cx="393600" cy="281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B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0b88a85da0_17_125"/>
          <p:cNvSpPr/>
          <p:nvPr/>
        </p:nvSpPr>
        <p:spPr>
          <a:xfrm>
            <a:off x="1089904" y="4204949"/>
            <a:ext cx="393600" cy="281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B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0b88a85da0_17_125"/>
          <p:cNvSpPr/>
          <p:nvPr/>
        </p:nvSpPr>
        <p:spPr>
          <a:xfrm>
            <a:off x="6272883" y="4204949"/>
            <a:ext cx="393600" cy="281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B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b88a85da0_17_148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g10b88a85da0_17_14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" name="Google Shape;348;g10b88a85da0_17_148"/>
          <p:cNvSpPr txBox="1"/>
          <p:nvPr/>
        </p:nvSpPr>
        <p:spPr>
          <a:xfrm>
            <a:off x="863600" y="285450"/>
            <a:ext cx="866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핵심 코드_CNN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0b88a85da0_17_148"/>
          <p:cNvSpPr txBox="1"/>
          <p:nvPr/>
        </p:nvSpPr>
        <p:spPr>
          <a:xfrm>
            <a:off x="101600" y="182373"/>
            <a:ext cx="7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0b88a85da0_17_148"/>
          <p:cNvSpPr txBox="1"/>
          <p:nvPr/>
        </p:nvSpPr>
        <p:spPr>
          <a:xfrm>
            <a:off x="1561422" y="1549115"/>
            <a:ext cx="92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b88a85da0_17_148"/>
          <p:cNvSpPr txBox="1"/>
          <p:nvPr/>
        </p:nvSpPr>
        <p:spPr>
          <a:xfrm>
            <a:off x="863600" y="1212771"/>
            <a:ext cx="23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 모델 구조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352" name="Google Shape;352;g10b88a85da0_17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1703015"/>
            <a:ext cx="10604502" cy="470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b88a85da0_17_234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g10b88a85da0_17_23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g10b88a85da0_17_234"/>
          <p:cNvSpPr txBox="1"/>
          <p:nvPr/>
        </p:nvSpPr>
        <p:spPr>
          <a:xfrm>
            <a:off x="863600" y="285450"/>
            <a:ext cx="866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적용 결과_CNN (</a:t>
            </a:r>
            <a:r>
              <a:rPr lang="ko-KR" sz="3200">
                <a:solidFill>
                  <a:srgbClr val="3F3F3F"/>
                </a:solidFill>
              </a:rPr>
              <a:t>디자인 좀만 바꿀게요)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0b88a85da0_17_234"/>
          <p:cNvSpPr txBox="1"/>
          <p:nvPr/>
        </p:nvSpPr>
        <p:spPr>
          <a:xfrm>
            <a:off x="101600" y="182373"/>
            <a:ext cx="7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0b88a85da0_17_234"/>
          <p:cNvSpPr txBox="1"/>
          <p:nvPr/>
        </p:nvSpPr>
        <p:spPr>
          <a:xfrm>
            <a:off x="1561422" y="1549115"/>
            <a:ext cx="92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0b88a85da0_17_234"/>
          <p:cNvSpPr txBox="1"/>
          <p:nvPr/>
        </p:nvSpPr>
        <p:spPr>
          <a:xfrm>
            <a:off x="863600" y="1178450"/>
            <a:ext cx="33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ko-KR"/>
              <a:t>GAN 이미지로 테스트한 결과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g10b88a85da0_17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600" y="2112050"/>
            <a:ext cx="8882000" cy="35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b88a85da0_6_475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0b88a85da0_6_475"/>
          <p:cNvSpPr txBox="1"/>
          <p:nvPr/>
        </p:nvSpPr>
        <p:spPr>
          <a:xfrm>
            <a:off x="863600" y="285450"/>
            <a:ext cx="268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적용기술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0b88a85da0_6_475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g10b88a85da0_6_475"/>
          <p:cNvGrpSpPr/>
          <p:nvPr/>
        </p:nvGrpSpPr>
        <p:grpSpPr>
          <a:xfrm>
            <a:off x="528261" y="4557699"/>
            <a:ext cx="11396262" cy="2047784"/>
            <a:chOff x="348986" y="4665374"/>
            <a:chExt cx="11396262" cy="2047784"/>
          </a:xfrm>
        </p:grpSpPr>
        <p:grpSp>
          <p:nvGrpSpPr>
            <p:cNvPr id="372" name="Google Shape;372;g10b88a85da0_6_475"/>
            <p:cNvGrpSpPr/>
            <p:nvPr/>
          </p:nvGrpSpPr>
          <p:grpSpPr>
            <a:xfrm>
              <a:off x="348986" y="4665374"/>
              <a:ext cx="11396262" cy="480974"/>
              <a:chOff x="1229360" y="1931500"/>
              <a:chExt cx="21665898" cy="914400"/>
            </a:xfrm>
          </p:grpSpPr>
          <p:pic>
            <p:nvPicPr>
              <p:cNvPr descr="배지 체크 표시1" id="373" name="Google Shape;373;g10b88a85da0_6_47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29360" y="19315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4" name="Google Shape;374;g10b88a85da0_6_475"/>
              <p:cNvSpPr txBox="1"/>
              <p:nvPr/>
            </p:nvSpPr>
            <p:spPr>
              <a:xfrm>
                <a:off x="2294258" y="1931500"/>
                <a:ext cx="20601000" cy="7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ko-KR" sz="2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??</a:t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5" name="Google Shape;375;g10b88a85da0_6_475"/>
            <p:cNvGrpSpPr/>
            <p:nvPr/>
          </p:nvGrpSpPr>
          <p:grpSpPr>
            <a:xfrm>
              <a:off x="348986" y="6232184"/>
              <a:ext cx="7977526" cy="480974"/>
              <a:chOff x="1229360" y="3444240"/>
              <a:chExt cx="15166399" cy="914400"/>
            </a:xfrm>
          </p:grpSpPr>
          <p:pic>
            <p:nvPicPr>
              <p:cNvPr descr="배지 체크 표시1" id="376" name="Google Shape;376;g10b88a85da0_6_4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29360" y="344424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7" name="Google Shape;377;g10b88a85da0_6_475"/>
              <p:cNvSpPr txBox="1"/>
              <p:nvPr/>
            </p:nvSpPr>
            <p:spPr>
              <a:xfrm>
                <a:off x="2294259" y="3454847"/>
                <a:ext cx="14101500" cy="7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ko-KR" sz="2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네이버 지도 API 연동</a:t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8" name="Google Shape;378;g10b88a85da0_6_475"/>
            <p:cNvGrpSpPr/>
            <p:nvPr/>
          </p:nvGrpSpPr>
          <p:grpSpPr>
            <a:xfrm>
              <a:off x="348986" y="5581406"/>
              <a:ext cx="5460314" cy="480974"/>
              <a:chOff x="1229360" y="4956980"/>
              <a:chExt cx="10380825" cy="914400"/>
            </a:xfrm>
          </p:grpSpPr>
          <p:pic>
            <p:nvPicPr>
              <p:cNvPr descr="배지 체크 표시1" id="379" name="Google Shape;379;g10b88a85da0_6_4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29360" y="495698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0" name="Google Shape;380;g10b88a85da0_6_475"/>
              <p:cNvSpPr txBox="1"/>
              <p:nvPr/>
            </p:nvSpPr>
            <p:spPr>
              <a:xfrm>
                <a:off x="2268485" y="4956980"/>
                <a:ext cx="9341700" cy="7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20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웹 프레임워크 Django 사용</a:t>
                </a:r>
                <a:endParaRPr b="0" i="0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81" name="Google Shape;381;g10b88a85da0_6_4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7486" y="625878"/>
            <a:ext cx="5098557" cy="35360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g10b88a85da0_6_47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post-thumbnail" id="383" name="Google Shape;383;g10b88a85da0_6_475"/>
          <p:cNvPicPr preferRelativeResize="0"/>
          <p:nvPr/>
        </p:nvPicPr>
        <p:blipFill rotWithShape="1">
          <a:blip r:embed="rId6">
            <a:alphaModFix/>
          </a:blip>
          <a:srcRect b="33204" l="22123" r="25000" t="25181"/>
          <a:stretch/>
        </p:blipFill>
        <p:spPr>
          <a:xfrm>
            <a:off x="9014208" y="458260"/>
            <a:ext cx="3028422" cy="119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0b88a85da0_6_475"/>
          <p:cNvSpPr/>
          <p:nvPr/>
        </p:nvSpPr>
        <p:spPr>
          <a:xfrm>
            <a:off x="193720" y="1195258"/>
            <a:ext cx="3525600" cy="229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1" i="0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10b88a85da0_6_4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4074" y="2339886"/>
            <a:ext cx="5098557" cy="3488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0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0" y="3905"/>
            <a:ext cx="12192000" cy="685019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0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0"/>
          <p:cNvSpPr/>
          <p:nvPr/>
        </p:nvSpPr>
        <p:spPr>
          <a:xfrm>
            <a:off x="308150" y="589350"/>
            <a:ext cx="4326300" cy="495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75" y="668825"/>
            <a:ext cx="4192450" cy="37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0"/>
          <p:cNvSpPr txBox="1"/>
          <p:nvPr/>
        </p:nvSpPr>
        <p:spPr>
          <a:xfrm>
            <a:off x="361700" y="4381200"/>
            <a:ext cx="421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rgbClr val="29C8D5"/>
                </a:solidFill>
              </a:rPr>
              <a:t>Part4. 기대효과</a:t>
            </a:r>
            <a:endParaRPr b="1" sz="2900">
              <a:solidFill>
                <a:srgbClr val="29C8D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432350" y="0"/>
            <a:ext cx="575965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6861038" y="1067525"/>
            <a:ext cx="4902300" cy="52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6861038" y="1537050"/>
            <a:ext cx="3790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6FA8DC"/>
                </a:solidFill>
              </a:rPr>
              <a:t>Content</a:t>
            </a:r>
            <a:endParaRPr b="1" sz="3900">
              <a:solidFill>
                <a:srgbClr val="6FA8DC"/>
              </a:solidFill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583825" y="1156713"/>
            <a:ext cx="238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서비스 소개 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813" y="2322150"/>
            <a:ext cx="4760726" cy="3847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" name="Google Shape;101;p2"/>
          <p:cNvSpPr txBox="1"/>
          <p:nvPr/>
        </p:nvSpPr>
        <p:spPr>
          <a:xfrm>
            <a:off x="1498800" y="1677100"/>
            <a:ext cx="238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ko-KR" sz="1700">
                <a:solidFill>
                  <a:schemeClr val="dk1"/>
                </a:solidFill>
              </a:rPr>
              <a:t>제안배경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ko-KR" sz="1700">
                <a:solidFill>
                  <a:schemeClr val="dk1"/>
                </a:solidFill>
              </a:rPr>
              <a:t>개요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643325" y="1067525"/>
            <a:ext cx="940500" cy="677100"/>
          </a:xfrm>
          <a:prstGeom prst="parallelogram">
            <a:avLst>
              <a:gd fmla="val 39905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768988" y="1261900"/>
            <a:ext cx="103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01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583825" y="2474288"/>
            <a:ext cx="238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서비스 실행 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498800" y="2994675"/>
            <a:ext cx="314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ko-KR" sz="1700">
                <a:solidFill>
                  <a:schemeClr val="dk1"/>
                </a:solidFill>
              </a:rPr>
              <a:t>구동 Flow 및 시연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643325" y="2385100"/>
            <a:ext cx="940500" cy="677100"/>
          </a:xfrm>
          <a:prstGeom prst="parallelogram">
            <a:avLst>
              <a:gd fmla="val 39905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768988" y="2579475"/>
            <a:ext cx="103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02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583825" y="3717200"/>
            <a:ext cx="379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AI 기술 적용 내역</a:t>
            </a: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498800" y="4237575"/>
            <a:ext cx="319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ko-KR" sz="1700">
                <a:solidFill>
                  <a:schemeClr val="dk1"/>
                </a:solidFill>
              </a:rPr>
              <a:t>활용 데이터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ko-KR" sz="1700">
                <a:solidFill>
                  <a:schemeClr val="dk1"/>
                </a:solidFill>
              </a:rPr>
              <a:t>적용 알고리즘 및 코드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3325" y="3628000"/>
            <a:ext cx="940500" cy="677100"/>
          </a:xfrm>
          <a:prstGeom prst="parallelogram">
            <a:avLst>
              <a:gd fmla="val 39905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768988" y="3822375"/>
            <a:ext cx="103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03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583825" y="5034763"/>
            <a:ext cx="238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기대효과</a:t>
            </a: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498800" y="5555150"/>
            <a:ext cx="314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ko-KR" sz="1700">
                <a:solidFill>
                  <a:schemeClr val="dk1"/>
                </a:solidFill>
              </a:rPr>
              <a:t>B2B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ko-KR" sz="1700">
                <a:solidFill>
                  <a:schemeClr val="dk1"/>
                </a:solidFill>
              </a:rPr>
              <a:t>B2C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643325" y="4945575"/>
            <a:ext cx="940500" cy="677100"/>
          </a:xfrm>
          <a:prstGeom prst="parallelogram">
            <a:avLst>
              <a:gd fmla="val 39905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768988" y="5139950"/>
            <a:ext cx="103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</a:rPr>
              <a:t>04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21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21"/>
          <p:cNvSpPr txBox="1"/>
          <p:nvPr/>
        </p:nvSpPr>
        <p:spPr>
          <a:xfrm>
            <a:off x="863600" y="285462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1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1489" y="2191360"/>
            <a:ext cx="3232297" cy="4663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21"/>
          <p:cNvGrpSpPr/>
          <p:nvPr/>
        </p:nvGrpSpPr>
        <p:grpSpPr>
          <a:xfrm rot="-1596555">
            <a:off x="4000413" y="3385357"/>
            <a:ext cx="1281223" cy="1281223"/>
            <a:chOff x="4268971" y="2557130"/>
            <a:chExt cx="1281223" cy="1281223"/>
          </a:xfrm>
        </p:grpSpPr>
        <p:cxnSp>
          <p:nvCxnSpPr>
            <p:cNvPr id="405" name="Google Shape;405;p21"/>
            <p:cNvCxnSpPr/>
            <p:nvPr/>
          </p:nvCxnSpPr>
          <p:spPr>
            <a:xfrm>
              <a:off x="4338083" y="2626242"/>
              <a:ext cx="1212111" cy="121211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6" name="Google Shape;406;p21"/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006B7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21"/>
          <p:cNvGrpSpPr/>
          <p:nvPr/>
        </p:nvGrpSpPr>
        <p:grpSpPr>
          <a:xfrm>
            <a:off x="366342" y="2750418"/>
            <a:ext cx="3189768" cy="2135242"/>
            <a:chOff x="534391" y="1782382"/>
            <a:chExt cx="3189768" cy="2135242"/>
          </a:xfrm>
        </p:grpSpPr>
        <p:sp>
          <p:nvSpPr>
            <p:cNvPr id="408" name="Google Shape;408;p21"/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 txBox="1"/>
            <p:nvPr/>
          </p:nvSpPr>
          <p:spPr>
            <a:xfrm>
              <a:off x="818756" y="2006694"/>
              <a:ext cx="20024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여행지 선정 간소화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0" name="Google Shape;410;p21"/>
            <p:cNvCxnSpPr/>
            <p:nvPr/>
          </p:nvCxnSpPr>
          <p:spPr>
            <a:xfrm>
              <a:off x="789221" y="2462391"/>
              <a:ext cx="2613198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1" name="Google Shape;411;p21"/>
            <p:cNvSpPr txBox="1"/>
            <p:nvPr/>
          </p:nvSpPr>
          <p:spPr>
            <a:xfrm>
              <a:off x="789221" y="2628383"/>
              <a:ext cx="2613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/>
          <p:nvPr/>
        </p:nvSpPr>
        <p:spPr>
          <a:xfrm>
            <a:off x="280667" y="1343804"/>
            <a:ext cx="5815333" cy="49067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3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23"/>
          <p:cNvSpPr txBox="1"/>
          <p:nvPr/>
        </p:nvSpPr>
        <p:spPr>
          <a:xfrm>
            <a:off x="863600" y="285462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23"/>
          <p:cNvGrpSpPr/>
          <p:nvPr/>
        </p:nvGrpSpPr>
        <p:grpSpPr>
          <a:xfrm>
            <a:off x="280667" y="1343804"/>
            <a:ext cx="2323716" cy="633558"/>
            <a:chOff x="389355" y="547877"/>
            <a:chExt cx="2611390" cy="823724"/>
          </a:xfrm>
        </p:grpSpPr>
        <p:sp>
          <p:nvSpPr>
            <p:cNvPr id="422" name="Google Shape;422;p23"/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3"/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</p:grpSpPr>
        <p:sp>
          <p:nvSpPr>
            <p:cNvPr id="425" name="Google Shape;425;p23"/>
            <p:cNvSpPr/>
            <p:nvPr/>
          </p:nvSpPr>
          <p:spPr>
            <a:xfrm>
              <a:off x="7586013" y="2550844"/>
              <a:ext cx="2121891" cy="3752012"/>
            </a:xfrm>
            <a:custGeom>
              <a:rect b="b" l="l" r="r" t="t"/>
              <a:pathLst>
                <a:path extrusionOk="0" h="5311082" w="3003597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8671091" y="3009373"/>
              <a:ext cx="1033625" cy="1115586"/>
            </a:xfrm>
            <a:custGeom>
              <a:rect b="b" l="l" r="r" t="t"/>
              <a:pathLst>
                <a:path extrusionOk="0" h="1579144" w="1463126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8054104" y="2706571"/>
              <a:ext cx="314186" cy="168476"/>
            </a:xfrm>
            <a:custGeom>
              <a:rect b="b" l="l" r="r" t="t"/>
              <a:pathLst>
                <a:path extrusionOk="0" h="238483" w="444738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8493964" y="1723944"/>
              <a:ext cx="1803152" cy="1830472"/>
            </a:xfrm>
            <a:custGeom>
              <a:rect b="b" l="l" r="r" t="t"/>
              <a:pathLst>
                <a:path extrusionOk="0" h="2591086" w="2552413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8370111" y="2587271"/>
              <a:ext cx="286865" cy="227670"/>
            </a:xfrm>
            <a:custGeom>
              <a:rect b="b" l="l" r="r" t="t"/>
              <a:pathLst>
                <a:path extrusionOk="0" h="322274" w="406065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6799183" y="2102333"/>
              <a:ext cx="2317687" cy="1211208"/>
            </a:xfrm>
            <a:custGeom>
              <a:rect b="b" l="l" r="r" t="t"/>
              <a:pathLst>
                <a:path extrusionOk="0" h="1714500" w="3280753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7978517" y="3985625"/>
              <a:ext cx="1202101" cy="760420"/>
            </a:xfrm>
            <a:custGeom>
              <a:rect b="b" l="l" r="r" t="t"/>
              <a:pathLst>
                <a:path extrusionOk="0" h="1076396" w="1701609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8391056" y="4765169"/>
              <a:ext cx="127496" cy="91068"/>
            </a:xfrm>
            <a:custGeom>
              <a:rect b="b" l="l" r="r" t="t"/>
              <a:pathLst>
                <a:path extrusionOk="0" h="128909" w="180473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7890636" y="3156904"/>
              <a:ext cx="1070052" cy="960770"/>
            </a:xfrm>
            <a:custGeom>
              <a:rect b="b" l="l" r="r" t="t"/>
              <a:pathLst>
                <a:path extrusionOk="0" h="1359998" w="1514689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8676556" y="3674171"/>
              <a:ext cx="186690" cy="218563"/>
            </a:xfrm>
            <a:custGeom>
              <a:rect b="b" l="l" r="r" t="t"/>
              <a:pathLst>
                <a:path extrusionOk="0" h="309383" w="264265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9581774" y="4095817"/>
              <a:ext cx="204904" cy="214010"/>
            </a:xfrm>
            <a:custGeom>
              <a:rect b="b" l="l" r="r" t="t"/>
              <a:pathLst>
                <a:path extrusionOk="0" h="302937" w="29004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8959778" y="4204644"/>
              <a:ext cx="1192994" cy="1124693"/>
            </a:xfrm>
            <a:custGeom>
              <a:rect b="b" l="l" r="r" t="t"/>
              <a:pathLst>
                <a:path extrusionOk="0" h="1592035" w="1688718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7142056" y="4582122"/>
              <a:ext cx="1967074" cy="1338704"/>
            </a:xfrm>
            <a:custGeom>
              <a:rect b="b" l="l" r="r" t="t"/>
              <a:pathLst>
                <a:path extrusionOk="0" h="1894973" w="2784451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9923735" y="4750142"/>
              <a:ext cx="177583" cy="200351"/>
            </a:xfrm>
            <a:custGeom>
              <a:rect b="b" l="l" r="r" t="t"/>
              <a:pathLst>
                <a:path extrusionOk="0" h="283601" w="251374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9950600" y="4386780"/>
              <a:ext cx="341506" cy="323293"/>
            </a:xfrm>
            <a:custGeom>
              <a:rect b="b" l="l" r="r" t="t"/>
              <a:pathLst>
                <a:path extrusionOk="0" h="457629" w="483411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9086818" y="2712035"/>
              <a:ext cx="2253939" cy="1807705"/>
            </a:xfrm>
            <a:custGeom>
              <a:rect b="b" l="l" r="r" t="t"/>
              <a:pathLst>
                <a:path extrusionOk="0" h="2558859" w="3190517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7914314" y="6243206"/>
              <a:ext cx="569177" cy="314186"/>
            </a:xfrm>
            <a:custGeom>
              <a:rect b="b" l="l" r="r" t="t"/>
              <a:pathLst>
                <a:path extrusionOk="0" h="444738" w="805686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8561809" y="3484749"/>
              <a:ext cx="214010" cy="223117"/>
            </a:xfrm>
            <a:custGeom>
              <a:rect b="b" l="l" r="r" t="t"/>
              <a:pathLst>
                <a:path extrusionOk="0" h="315828" w="302937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8532668" y="3169653"/>
              <a:ext cx="9107" cy="9107"/>
            </a:xfrm>
            <a:custGeom>
              <a:rect b="b" l="l" r="r" t="t"/>
              <a:pathLst>
                <a:path extrusionOk="0" h="12890" w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8836836" y="3186500"/>
              <a:ext cx="9107" cy="9107"/>
            </a:xfrm>
            <a:custGeom>
              <a:rect b="b" l="l" r="r" t="t"/>
              <a:pathLst>
                <a:path extrusionOk="0" h="12890" w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9110040" y="4375852"/>
              <a:ext cx="9107" cy="9107"/>
            </a:xfrm>
            <a:custGeom>
              <a:rect b="b" l="l" r="r" t="t"/>
              <a:pathLst>
                <a:path extrusionOk="0" h="12890" w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23"/>
          <p:cNvGrpSpPr/>
          <p:nvPr/>
        </p:nvGrpSpPr>
        <p:grpSpPr>
          <a:xfrm>
            <a:off x="594313" y="2521591"/>
            <a:ext cx="5237499" cy="1493036"/>
            <a:chOff x="594313" y="2521591"/>
            <a:chExt cx="5283768" cy="1506226"/>
          </a:xfrm>
        </p:grpSpPr>
        <p:sp>
          <p:nvSpPr>
            <p:cNvPr id="447" name="Google Shape;447;p23"/>
            <p:cNvSpPr/>
            <p:nvPr/>
          </p:nvSpPr>
          <p:spPr>
            <a:xfrm>
              <a:off x="594313" y="2521591"/>
              <a:ext cx="1506226" cy="15062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2483084" y="2521591"/>
              <a:ext cx="1506226" cy="15062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371855" y="2521591"/>
              <a:ext cx="1506226" cy="15062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23"/>
          <p:cNvSpPr txBox="1"/>
          <p:nvPr/>
        </p:nvSpPr>
        <p:spPr>
          <a:xfrm>
            <a:off x="848529" y="2994019"/>
            <a:ext cx="9813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B2B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3"/>
          <p:cNvSpPr txBox="1"/>
          <p:nvPr/>
        </p:nvSpPr>
        <p:spPr>
          <a:xfrm>
            <a:off x="2704850" y="2994019"/>
            <a:ext cx="9973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B2C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3"/>
          <p:cNvSpPr txBox="1"/>
          <p:nvPr/>
        </p:nvSpPr>
        <p:spPr>
          <a:xfrm>
            <a:off x="4561850" y="3011150"/>
            <a:ext cx="104688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플랫폼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1026" y="4866100"/>
            <a:ext cx="794613" cy="79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"/>
          <p:cNvSpPr txBox="1"/>
          <p:nvPr/>
        </p:nvSpPr>
        <p:spPr>
          <a:xfrm>
            <a:off x="4252386" y="2921168"/>
            <a:ext cx="368722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p2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" name="Google Shape;465;p25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5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p25"/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468" name="Google Shape;468;p25"/>
          <p:cNvGrpSpPr/>
          <p:nvPr/>
        </p:nvGrpSpPr>
        <p:grpSpPr>
          <a:xfrm>
            <a:off x="938050" y="4778927"/>
            <a:ext cx="1587500" cy="1156477"/>
            <a:chOff x="938050" y="4832090"/>
            <a:chExt cx="1587500" cy="1156477"/>
          </a:xfrm>
        </p:grpSpPr>
        <p:sp>
          <p:nvSpPr>
            <p:cNvPr id="469" name="Google Shape;469;p25"/>
            <p:cNvSpPr txBox="1"/>
            <p:nvPr/>
          </p:nvSpPr>
          <p:spPr>
            <a:xfrm>
              <a:off x="938050" y="5619235"/>
              <a:ext cx="1587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2016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5"/>
            <p:cNvSpPr/>
            <p:nvPr/>
          </p:nvSpPr>
          <p:spPr>
            <a:xfrm rot="8100000">
              <a:off x="1544335" y="4909740"/>
              <a:ext cx="374929" cy="374929"/>
            </a:xfrm>
            <a:prstGeom prst="teardrop">
              <a:avLst>
                <a:gd fmla="val 1598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25"/>
          <p:cNvGrpSpPr/>
          <p:nvPr/>
        </p:nvGrpSpPr>
        <p:grpSpPr>
          <a:xfrm>
            <a:off x="3075262" y="4778926"/>
            <a:ext cx="1587500" cy="1156477"/>
            <a:chOff x="4351020" y="4832089"/>
            <a:chExt cx="1587500" cy="1156477"/>
          </a:xfrm>
        </p:grpSpPr>
        <p:sp>
          <p:nvSpPr>
            <p:cNvPr id="472" name="Google Shape;472;p25"/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2017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fmla="val 1598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25"/>
          <p:cNvGrpSpPr/>
          <p:nvPr/>
        </p:nvGrpSpPr>
        <p:grpSpPr>
          <a:xfrm>
            <a:off x="5212474" y="4778926"/>
            <a:ext cx="1587500" cy="1156477"/>
            <a:chOff x="6062980" y="4832089"/>
            <a:chExt cx="1587500" cy="1156477"/>
          </a:xfrm>
        </p:grpSpPr>
        <p:sp>
          <p:nvSpPr>
            <p:cNvPr id="475" name="Google Shape;475;p25"/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2018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5"/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fmla="val 1598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25"/>
          <p:cNvGrpSpPr/>
          <p:nvPr/>
        </p:nvGrpSpPr>
        <p:grpSpPr>
          <a:xfrm>
            <a:off x="7349686" y="4778926"/>
            <a:ext cx="1587500" cy="1156477"/>
            <a:chOff x="7774940" y="4832089"/>
            <a:chExt cx="1587500" cy="1156477"/>
          </a:xfrm>
        </p:grpSpPr>
        <p:sp>
          <p:nvSpPr>
            <p:cNvPr id="478" name="Google Shape;478;p25"/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2019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fmla="val 1598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25"/>
          <p:cNvGrpSpPr/>
          <p:nvPr/>
        </p:nvGrpSpPr>
        <p:grpSpPr>
          <a:xfrm>
            <a:off x="9486900" y="4778926"/>
            <a:ext cx="1587500" cy="1156477"/>
            <a:chOff x="9486900" y="4832089"/>
            <a:chExt cx="1587500" cy="1156477"/>
          </a:xfrm>
        </p:grpSpPr>
        <p:sp>
          <p:nvSpPr>
            <p:cNvPr id="481" name="Google Shape;481;p25"/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2020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5"/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fmla="val 1598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25"/>
          <p:cNvSpPr txBox="1"/>
          <p:nvPr/>
        </p:nvSpPr>
        <p:spPr>
          <a:xfrm>
            <a:off x="764139" y="3662760"/>
            <a:ext cx="190706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하나에 풀이 무성할 언덕 벌레는 둘 버리었습니다. 이웃 이네들은 벌써 우는 자랑처럼 불러 듯합니다. 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5"/>
          <p:cNvSpPr txBox="1"/>
          <p:nvPr/>
        </p:nvSpPr>
        <p:spPr>
          <a:xfrm>
            <a:off x="2901366" y="3662759"/>
            <a:ext cx="190706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하나에 풀이 무성할 언덕 벌레는 둘 버리었습니다. 이웃 이네들은 벌써 우는 자랑처럼 불러 듯합니다. 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5"/>
          <p:cNvSpPr txBox="1"/>
          <p:nvPr/>
        </p:nvSpPr>
        <p:spPr>
          <a:xfrm>
            <a:off x="5038593" y="3662758"/>
            <a:ext cx="190706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하나에 풀이 무성할 언덕 벌레는 둘 버리었습니다. 이웃 이네들은 벌써 우는 자랑처럼 불러 듯합니다. 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5"/>
          <p:cNvSpPr txBox="1"/>
          <p:nvPr/>
        </p:nvSpPr>
        <p:spPr>
          <a:xfrm>
            <a:off x="7175820" y="3662757"/>
            <a:ext cx="190706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하나에 풀이 무성할 언덕 벌레는 둘 버리었습니다. 이웃 이네들은 벌써 우는 자랑처럼 불러 듯합니다. 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5"/>
          <p:cNvSpPr txBox="1"/>
          <p:nvPr/>
        </p:nvSpPr>
        <p:spPr>
          <a:xfrm>
            <a:off x="9313046" y="3662756"/>
            <a:ext cx="190706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하나에 풀이 무성할 언덕 벌레는 둘 버리었습니다. 이웃 이네들은 벌써 우는 자랑처럼 불러 듯합니다. 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287080" y="1306186"/>
            <a:ext cx="2466754" cy="588331"/>
          </a:xfrm>
          <a:prstGeom prst="bracketPair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"/>
          <p:cNvSpPr txBox="1"/>
          <p:nvPr/>
        </p:nvSpPr>
        <p:spPr>
          <a:xfrm>
            <a:off x="812571" y="1338741"/>
            <a:ext cx="14157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타임라인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5"/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5"/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5"/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9388690" y="2540695"/>
            <a:ext cx="1755777" cy="10023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2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1" name="Google Shape;501;p26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26"/>
          <p:cNvGrpSpPr/>
          <p:nvPr/>
        </p:nvGrpSpPr>
        <p:grpSpPr>
          <a:xfrm>
            <a:off x="3280788" y="1669715"/>
            <a:ext cx="7985389" cy="2262198"/>
            <a:chOff x="3110667" y="1838001"/>
            <a:chExt cx="7985389" cy="2262198"/>
          </a:xfrm>
        </p:grpSpPr>
        <p:sp>
          <p:nvSpPr>
            <p:cNvPr id="504" name="Google Shape;504;p26"/>
            <p:cNvSpPr/>
            <p:nvPr/>
          </p:nvSpPr>
          <p:spPr>
            <a:xfrm rot="5400000">
              <a:off x="3315783" y="1838001"/>
              <a:ext cx="1499267" cy="1499266"/>
            </a:xfrm>
            <a:prstGeom prst="arc">
              <a:avLst>
                <a:gd fmla="val 16029660" name="adj1"/>
                <a:gd fmla="val 21546426" name="adj2"/>
              </a:avLst>
            </a:prstGeom>
            <a:noFill/>
            <a:ln cap="flat" cmpd="sng" w="2540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3315783" y="1838001"/>
              <a:ext cx="1499266" cy="1499267"/>
            </a:xfrm>
            <a:prstGeom prst="arc">
              <a:avLst>
                <a:gd fmla="val 5320067" name="adj1"/>
                <a:gd fmla="val 0" name="adj2"/>
              </a:avLst>
            </a:prstGeom>
            <a:noFill/>
            <a:ln cap="flat" cmpd="sng" w="3810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6"/>
            <p:cNvSpPr txBox="1"/>
            <p:nvPr/>
          </p:nvSpPr>
          <p:spPr>
            <a:xfrm>
              <a:off x="3664505" y="2364596"/>
              <a:ext cx="8018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75%</a:t>
              </a:r>
              <a:endParaRPr b="1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6"/>
            <p:cNvSpPr txBox="1"/>
            <p:nvPr/>
          </p:nvSpPr>
          <p:spPr>
            <a:xfrm>
              <a:off x="3110667" y="3761645"/>
              <a:ext cx="19094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소제목을 입력하세요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 rot="5400000">
              <a:off x="6353730" y="1838001"/>
              <a:ext cx="1499267" cy="1499266"/>
            </a:xfrm>
            <a:prstGeom prst="arc">
              <a:avLst>
                <a:gd fmla="val 14005023" name="adj1"/>
                <a:gd fmla="val 21546426" name="adj2"/>
              </a:avLst>
            </a:prstGeom>
            <a:noFill/>
            <a:ln cap="flat" cmpd="sng" w="2540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6353730" y="1838001"/>
              <a:ext cx="1499266" cy="1499267"/>
            </a:xfrm>
            <a:prstGeom prst="arc">
              <a:avLst>
                <a:gd fmla="val 5320067" name="adj1"/>
                <a:gd fmla="val 19460305" name="adj2"/>
              </a:avLst>
            </a:prstGeom>
            <a:noFill/>
            <a:ln cap="flat" cmpd="sng" w="3810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6"/>
            <p:cNvSpPr txBox="1"/>
            <p:nvPr/>
          </p:nvSpPr>
          <p:spPr>
            <a:xfrm>
              <a:off x="6702451" y="2364596"/>
              <a:ext cx="8018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67%</a:t>
              </a:r>
              <a:endParaRPr b="1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6"/>
            <p:cNvSpPr txBox="1"/>
            <p:nvPr/>
          </p:nvSpPr>
          <p:spPr>
            <a:xfrm>
              <a:off x="6148613" y="3761645"/>
              <a:ext cx="19094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소제목을 입력하세요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6"/>
            <p:cNvSpPr/>
            <p:nvPr/>
          </p:nvSpPr>
          <p:spPr>
            <a:xfrm rot="5400000">
              <a:off x="9391676" y="1838001"/>
              <a:ext cx="1499267" cy="1499266"/>
            </a:xfrm>
            <a:prstGeom prst="arc">
              <a:avLst>
                <a:gd fmla="val 10523546" name="adj1"/>
                <a:gd fmla="val 21546426" name="adj2"/>
              </a:avLst>
            </a:prstGeom>
            <a:noFill/>
            <a:ln cap="flat" cmpd="sng" w="2540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9391676" y="1838001"/>
              <a:ext cx="1499266" cy="1499267"/>
            </a:xfrm>
            <a:prstGeom prst="arc">
              <a:avLst>
                <a:gd fmla="val 5320067" name="adj1"/>
                <a:gd fmla="val 16420915" name="adj2"/>
              </a:avLst>
            </a:prstGeom>
            <a:noFill/>
            <a:ln cap="flat" cmpd="sng" w="3810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6"/>
            <p:cNvSpPr txBox="1"/>
            <p:nvPr/>
          </p:nvSpPr>
          <p:spPr>
            <a:xfrm>
              <a:off x="9740397" y="2364596"/>
              <a:ext cx="8018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ko-KR" sz="2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51%</a:t>
              </a:r>
              <a:endParaRPr b="1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6"/>
            <p:cNvSpPr txBox="1"/>
            <p:nvPr/>
          </p:nvSpPr>
          <p:spPr>
            <a:xfrm>
              <a:off x="9186559" y="3761645"/>
              <a:ext cx="190949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소제목을 입력하세요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여자" id="516" name="Google Shape;516;p26"/>
          <p:cNvPicPr preferRelativeResize="0"/>
          <p:nvPr/>
        </p:nvPicPr>
        <p:blipFill rotWithShape="1">
          <a:blip r:embed="rId3">
            <a:alphaModFix/>
          </a:blip>
          <a:srcRect b="1809" l="22233" r="20813" t="-1809"/>
          <a:stretch/>
        </p:blipFill>
        <p:spPr>
          <a:xfrm>
            <a:off x="-636225" y="2196310"/>
            <a:ext cx="2999649" cy="526681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6"/>
          <p:cNvSpPr/>
          <p:nvPr/>
        </p:nvSpPr>
        <p:spPr>
          <a:xfrm>
            <a:off x="3115340" y="4244317"/>
            <a:ext cx="8282761" cy="222685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8" name="Google Shape;518;p26"/>
          <p:cNvGraphicFramePr/>
          <p:nvPr/>
        </p:nvGraphicFramePr>
        <p:xfrm>
          <a:off x="3209482" y="4377556"/>
          <a:ext cx="8056695" cy="2226854"/>
        </p:xfrm>
        <a:graphic>
          <a:graphicData uri="http://schemas.openxmlformats.org/drawingml/2006/chart">
            <c:chart r:id="rId4"/>
          </a:graphicData>
        </a:graphic>
      </p:graphicFrame>
      <p:grpSp>
        <p:nvGrpSpPr>
          <p:cNvPr id="519" name="Google Shape;519;p26"/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520" name="Google Shape;520;p26"/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6"/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7"/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7"/>
          <p:cNvSpPr/>
          <p:nvPr/>
        </p:nvSpPr>
        <p:spPr>
          <a:xfrm>
            <a:off x="6356402" y="3256904"/>
            <a:ext cx="5275005" cy="14172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7"/>
          <p:cNvSpPr/>
          <p:nvPr/>
        </p:nvSpPr>
        <p:spPr>
          <a:xfrm>
            <a:off x="6364309" y="4950854"/>
            <a:ext cx="5275005" cy="14172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7"/>
          <p:cNvSpPr/>
          <p:nvPr/>
        </p:nvSpPr>
        <p:spPr>
          <a:xfrm>
            <a:off x="6348493" y="1562954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7"/>
          <p:cNvSpPr/>
          <p:nvPr/>
        </p:nvSpPr>
        <p:spPr>
          <a:xfrm>
            <a:off x="6348493" y="3256904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7"/>
          <p:cNvSpPr/>
          <p:nvPr/>
        </p:nvSpPr>
        <p:spPr>
          <a:xfrm>
            <a:off x="6348493" y="4950854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"/>
          <p:cNvSpPr txBox="1"/>
          <p:nvPr/>
        </p:nvSpPr>
        <p:spPr>
          <a:xfrm>
            <a:off x="6572414" y="1898437"/>
            <a:ext cx="5261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7"/>
          <p:cNvSpPr txBox="1"/>
          <p:nvPr/>
        </p:nvSpPr>
        <p:spPr>
          <a:xfrm>
            <a:off x="6572414" y="3601422"/>
            <a:ext cx="5261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>
            <a:off x="6559590" y="5294247"/>
            <a:ext cx="5517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7430723" y="1872055"/>
            <a:ext cx="40187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희망의 꾸며 이는 힘차게 것이다. 긴지라 생생하며, 있음으로써 사막이다. 평화스러운 이상 불어 그들은 것이다. 수 그들을 인간의 곧 주며, 우리의 봄바람이다.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7430723" y="3561480"/>
            <a:ext cx="40187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희망의 꾸며 이는 힘차게 것이다. 긴지라 생생하며, 있음으로써 사막이다. 평화스러운 이상 불어 그들은 것이다. 수 그들을 인간의 곧 주며, 우리의 봄바람이다.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7430723" y="5250905"/>
            <a:ext cx="40187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희망의 꾸며 이는 힘차게 것이다. 긴지라 생생하며, 있음으로써 사막이다. 평화스러운 이상 불어 그들은 것이다. 수 그들을 인간의 곧 주며, 우리의 봄바람이다. </a:t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Google Shape;539;p2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0" name="Google Shape;540;p27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863600" y="1480800"/>
            <a:ext cx="4862623" cy="4979514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3" name="Google Shape;543;p27"/>
          <p:cNvGraphicFramePr/>
          <p:nvPr/>
        </p:nvGraphicFramePr>
        <p:xfrm>
          <a:off x="-367877" y="1706970"/>
          <a:ext cx="7194643" cy="4603813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8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2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0" name="Google Shape;550;p28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8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8"/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rgbClr val="29C8D5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8"/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8"/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8"/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내용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8"/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내용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8"/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내용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28"/>
          <p:cNvGrpSpPr/>
          <p:nvPr/>
        </p:nvGrpSpPr>
        <p:grpSpPr>
          <a:xfrm>
            <a:off x="622731" y="4270782"/>
            <a:ext cx="2613198" cy="1575796"/>
            <a:chOff x="789221" y="2006694"/>
            <a:chExt cx="2613198" cy="1575796"/>
          </a:xfrm>
        </p:grpSpPr>
        <p:sp>
          <p:nvSpPr>
            <p:cNvPr id="559" name="Google Shape;559;p28"/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0" name="Google Shape;560;p28"/>
            <p:cNvCxnSpPr/>
            <p:nvPr/>
          </p:nvCxnSpPr>
          <p:spPr>
            <a:xfrm>
              <a:off x="789221" y="2462391"/>
              <a:ext cx="2613198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1" name="Google Shape;561;p28"/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하나에 풀이 무성할 언덕 벌레는 둘 버리었습니다. 이웃 이네들은 벌써 우는 자랑처럼 불러 듯합니다. 이름과, 하나에 내 하나에 있습니다.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28"/>
          <p:cNvGrpSpPr/>
          <p:nvPr/>
        </p:nvGrpSpPr>
        <p:grpSpPr>
          <a:xfrm>
            <a:off x="7654396" y="1603880"/>
            <a:ext cx="2613198" cy="1575796"/>
            <a:chOff x="789221" y="2006694"/>
            <a:chExt cx="2613198" cy="1575796"/>
          </a:xfrm>
        </p:grpSpPr>
        <p:sp>
          <p:nvSpPr>
            <p:cNvPr id="563" name="Google Shape;563;p28"/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4" name="Google Shape;564;p28"/>
            <p:cNvCxnSpPr/>
            <p:nvPr/>
          </p:nvCxnSpPr>
          <p:spPr>
            <a:xfrm>
              <a:off x="789221" y="2462391"/>
              <a:ext cx="2613198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5" name="Google Shape;565;p28"/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하나에 풀이 무성할 언덕 벌레는 둘 버리었습니다. 이웃 이네들은 벌써 우는 자랑처럼 불러 듯합니다. 이름과, 하나에 내 하나에 있습니다.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28"/>
          <p:cNvGrpSpPr/>
          <p:nvPr/>
        </p:nvGrpSpPr>
        <p:grpSpPr>
          <a:xfrm>
            <a:off x="8757618" y="4269527"/>
            <a:ext cx="2613198" cy="1575796"/>
            <a:chOff x="789221" y="2006694"/>
            <a:chExt cx="2613198" cy="1575796"/>
          </a:xfrm>
        </p:grpSpPr>
        <p:sp>
          <p:nvSpPr>
            <p:cNvPr id="567" name="Google Shape;567;p28"/>
            <p:cNvSpPr txBox="1"/>
            <p:nvPr/>
          </p:nvSpPr>
          <p:spPr>
            <a:xfrm>
              <a:off x="818756" y="2006694"/>
              <a:ext cx="1749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8" name="Google Shape;568;p28"/>
            <p:cNvCxnSpPr/>
            <p:nvPr/>
          </p:nvCxnSpPr>
          <p:spPr>
            <a:xfrm>
              <a:off x="789221" y="2462391"/>
              <a:ext cx="2613198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9" name="Google Shape;569;p28"/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하나에 풀이 무성할 언덕 벌레는 둘 버리었습니다. 이웃 이네들은 벌써 우는 자랑처럼 불러 듯합니다. 이름과, 하나에 내 하나에 있습니다.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28"/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571" name="Google Shape;571;p28"/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8"/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ko-KR" sz="2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9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29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9" name="Google Shape;579;p29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9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9"/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9"/>
          <p:cNvSpPr txBox="1"/>
          <p:nvPr/>
        </p:nvSpPr>
        <p:spPr>
          <a:xfrm>
            <a:off x="768071" y="4888520"/>
            <a:ext cx="326136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봄이 아무 아스라히 한 추억과 묻힌 봅니다. 이름자 별빛이 써 같이 별 시와 봅니다. 이름자 된 릴케 내일 써 별 책상을 있습니다. 묻힌 했던 별 말 봄이 릴케 다 위에 그리워 있습니다. 봄이 헤일 딴은 별 무덤 봅니다. 이름과, 비둘기, 못 까닭입니다.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9"/>
          <p:cNvSpPr txBox="1"/>
          <p:nvPr/>
        </p:nvSpPr>
        <p:spPr>
          <a:xfrm>
            <a:off x="1428774" y="4273064"/>
            <a:ext cx="193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9"/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9"/>
          <p:cNvSpPr txBox="1"/>
          <p:nvPr/>
        </p:nvSpPr>
        <p:spPr>
          <a:xfrm>
            <a:off x="4445991" y="4888520"/>
            <a:ext cx="326136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봄이 아무 아스라히 한 추억과 묻힌 봅니다. 이름자 별빛이 써 같이 별 시와 봅니다. 이름자 된 릴케 내일 써 별 책상을 있습니다. 묻힌 했던 별 말 봄이 릴케 다 위에 그리워 있습니다. 봄이 헤일 딴은 별 무덤 봅니다. 이름과, 비둘기, 못 까닭입니다.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9"/>
          <p:cNvSpPr txBox="1"/>
          <p:nvPr/>
        </p:nvSpPr>
        <p:spPr>
          <a:xfrm>
            <a:off x="5106694" y="4273064"/>
            <a:ext cx="193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9"/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9"/>
          <p:cNvSpPr txBox="1"/>
          <p:nvPr/>
        </p:nvSpPr>
        <p:spPr>
          <a:xfrm>
            <a:off x="8123911" y="4888520"/>
            <a:ext cx="326136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봄이 아무 아스라히 한 추억과 묻힌 봅니다. 이름자 별빛이 써 같이 별 시와 봅니다. 이름자 된 릴케 내일 써 별 책상을 있습니다. 묻힌 했던 별 말 봄이 릴케 다 위에 그리워 있습니다. 봄이 헤일 딴은 별 무덤 봅니다. 이름과, 비둘기, 못 까닭입니다.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9"/>
          <p:cNvSpPr txBox="1"/>
          <p:nvPr/>
        </p:nvSpPr>
        <p:spPr>
          <a:xfrm>
            <a:off x="8784614" y="4273064"/>
            <a:ext cx="193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0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3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6" name="Google Shape;596;p30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0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3,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30"/>
          <p:cNvGrpSpPr/>
          <p:nvPr/>
        </p:nvGrpSpPr>
        <p:grpSpPr>
          <a:xfrm>
            <a:off x="280667" y="1311905"/>
            <a:ext cx="2323716" cy="633558"/>
            <a:chOff x="389355" y="547877"/>
            <a:chExt cx="2611390" cy="823724"/>
          </a:xfrm>
        </p:grpSpPr>
        <p:sp>
          <p:nvSpPr>
            <p:cNvPr id="599" name="Google Shape;599;p30"/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0"/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30"/>
          <p:cNvGrpSpPr/>
          <p:nvPr/>
        </p:nvGrpSpPr>
        <p:grpSpPr>
          <a:xfrm>
            <a:off x="1112561" y="1889588"/>
            <a:ext cx="9899542" cy="4269631"/>
            <a:chOff x="828674" y="1206872"/>
            <a:chExt cx="11219581" cy="4838958"/>
          </a:xfrm>
        </p:grpSpPr>
        <p:sp>
          <p:nvSpPr>
            <p:cNvPr id="602" name="Google Shape;602;p30"/>
            <p:cNvSpPr/>
            <p:nvPr/>
          </p:nvSpPr>
          <p:spPr>
            <a:xfrm>
              <a:off x="8180968" y="2638989"/>
              <a:ext cx="416512" cy="336633"/>
            </a:xfrm>
            <a:custGeom>
              <a:rect b="b" l="l" r="r" t="t"/>
              <a:pathLst>
                <a:path extrusionOk="0" h="359664" w="445008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6710054" y="4199483"/>
              <a:ext cx="399395" cy="490685"/>
            </a:xfrm>
            <a:custGeom>
              <a:rect b="b" l="l" r="r" t="t"/>
              <a:pathLst>
                <a:path extrusionOk="0" h="524256" w="426720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6905186" y="2488360"/>
              <a:ext cx="57056" cy="114113"/>
            </a:xfrm>
            <a:custGeom>
              <a:rect b="b" l="l" r="r" t="t"/>
              <a:pathLst>
                <a:path extrusionOk="0" h="121920" w="6096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7953313" y="3092588"/>
              <a:ext cx="148347" cy="131230"/>
            </a:xfrm>
            <a:custGeom>
              <a:rect b="b" l="l" r="r" t="t"/>
              <a:pathLst>
                <a:path extrusionOk="0" h="140208" w="158496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4179600" y="4831098"/>
              <a:ext cx="496391" cy="1198185"/>
            </a:xfrm>
            <a:custGeom>
              <a:rect b="b" l="l" r="r" t="t"/>
              <a:pathLst>
                <a:path extrusionOk="0" h="1280160" w="530352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7622386" y="2539140"/>
              <a:ext cx="102702" cy="91290"/>
            </a:xfrm>
            <a:custGeom>
              <a:rect b="b" l="l" r="r" t="t"/>
              <a:pathLst>
                <a:path extrusionOk="0" h="97536" w="109728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9829900" y="4425427"/>
              <a:ext cx="1278065" cy="1198185"/>
            </a:xfrm>
            <a:custGeom>
              <a:rect b="b" l="l" r="r" t="t"/>
              <a:pathLst>
                <a:path extrusionOk="0" h="1280160" w="1365504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6610205" y="2264128"/>
              <a:ext cx="211109" cy="96996"/>
            </a:xfrm>
            <a:custGeom>
              <a:rect b="b" l="l" r="r" t="t"/>
              <a:pathLst>
                <a:path extrusionOk="0" h="103632" w="22555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7661755" y="2517459"/>
              <a:ext cx="171169" cy="131230"/>
            </a:xfrm>
            <a:custGeom>
              <a:rect b="b" l="l" r="r" t="t"/>
              <a:pathLst>
                <a:path extrusionOk="0" h="140208" w="182880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7271489" y="4123598"/>
              <a:ext cx="57056" cy="79879"/>
            </a:xfrm>
            <a:custGeom>
              <a:rect b="b" l="l" r="r" t="t"/>
              <a:pathLst>
                <a:path extrusionOk="0" h="85344" w="60960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6411077" y="2178544"/>
              <a:ext cx="102702" cy="68468"/>
            </a:xfrm>
            <a:custGeom>
              <a:rect b="b" l="l" r="r" t="t"/>
              <a:pathLst>
                <a:path extrusionOk="0" h="73152" w="109728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6366003" y="3594114"/>
              <a:ext cx="96996" cy="222520"/>
            </a:xfrm>
            <a:custGeom>
              <a:rect b="b" l="l" r="r" t="t"/>
              <a:pathLst>
                <a:path extrusionOk="0" h="237744" w="103632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6166875" y="3489701"/>
              <a:ext cx="245343" cy="199698"/>
            </a:xfrm>
            <a:custGeom>
              <a:rect b="b" l="l" r="r" t="t"/>
              <a:pathLst>
                <a:path extrusionOk="0" h="213360" w="262128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9088737" y="3078324"/>
              <a:ext cx="165464" cy="211109"/>
            </a:xfrm>
            <a:custGeom>
              <a:rect b="b" l="l" r="r" t="t"/>
              <a:pathLst>
                <a:path extrusionOk="0" h="225552" w="176784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6989059" y="2434157"/>
              <a:ext cx="182581" cy="108407"/>
            </a:xfrm>
            <a:custGeom>
              <a:rect b="b" l="l" r="r" t="t"/>
              <a:pathLst>
                <a:path extrusionOk="0" h="115824" w="195072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6794496" y="2399352"/>
              <a:ext cx="114113" cy="91290"/>
            </a:xfrm>
            <a:custGeom>
              <a:rect b="b" l="l" r="r" t="t"/>
              <a:pathLst>
                <a:path extrusionOk="0" h="97536" w="121920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6975366" y="2017074"/>
              <a:ext cx="256754" cy="171169"/>
            </a:xfrm>
            <a:custGeom>
              <a:rect b="b" l="l" r="r" t="t"/>
              <a:pathLst>
                <a:path extrusionOk="0" h="182880" w="27432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3512609" y="3367030"/>
              <a:ext cx="51351" cy="96996"/>
            </a:xfrm>
            <a:custGeom>
              <a:rect b="b" l="l" r="r" t="t"/>
              <a:pathLst>
                <a:path extrusionOk="0" h="103632" w="54864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4123684" y="4392905"/>
              <a:ext cx="405101" cy="479274"/>
            </a:xfrm>
            <a:custGeom>
              <a:rect b="b" l="l" r="r" t="t"/>
              <a:pathLst>
                <a:path extrusionOk="0" h="512064" w="432816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3975338" y="3848016"/>
              <a:ext cx="1255242" cy="1420706"/>
            </a:xfrm>
            <a:custGeom>
              <a:rect b="b" l="l" r="r" t="t"/>
              <a:pathLst>
                <a:path extrusionOk="0" h="1517904" w="1341120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9999358" y="3840598"/>
              <a:ext cx="39940" cy="57056"/>
            </a:xfrm>
            <a:custGeom>
              <a:rect b="b" l="l" r="r" t="t"/>
              <a:pathLst>
                <a:path extrusionOk="0" h="60960" w="42672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9097295" y="3010998"/>
              <a:ext cx="108407" cy="62762"/>
            </a:xfrm>
            <a:custGeom>
              <a:rect b="b" l="l" r="r" t="t"/>
              <a:pathLst>
                <a:path extrusionOk="0" h="67056" w="115824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6962813" y="4679328"/>
              <a:ext cx="302399" cy="336633"/>
            </a:xfrm>
            <a:custGeom>
              <a:rect b="b" l="l" r="r" t="t"/>
              <a:pathLst>
                <a:path extrusionOk="0" h="359664" w="323088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6804197" y="3634054"/>
              <a:ext cx="416512" cy="325222"/>
            </a:xfrm>
            <a:custGeom>
              <a:rect b="b" l="l" r="r" t="t"/>
              <a:pathLst>
                <a:path extrusionOk="0" h="347472" w="445008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2732078" y="1214860"/>
              <a:ext cx="2430605" cy="1300887"/>
            </a:xfrm>
            <a:custGeom>
              <a:rect b="b" l="l" r="r" t="t"/>
              <a:pathLst>
                <a:path extrusionOk="0" h="1389888" w="2596896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6513209" y="2306921"/>
              <a:ext cx="125524" cy="74173"/>
            </a:xfrm>
            <a:custGeom>
              <a:rect b="b" l="l" r="r" t="t"/>
              <a:pathLst>
                <a:path extrusionOk="0" h="79248" w="134112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4118549" y="4676475"/>
              <a:ext cx="433629" cy="1369355"/>
            </a:xfrm>
            <a:custGeom>
              <a:rect b="b" l="l" r="r" t="t"/>
              <a:pathLst>
                <a:path extrusionOk="0" h="1463040" w="463296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8524449" y="2109506"/>
              <a:ext cx="1643226" cy="1272359"/>
            </a:xfrm>
            <a:custGeom>
              <a:rect b="b" l="l" r="r" t="t"/>
              <a:pathLst>
                <a:path extrusionOk="0" h="1359408" w="175564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6066457" y="3656306"/>
              <a:ext cx="193992" cy="228226"/>
            </a:xfrm>
            <a:custGeom>
              <a:rect b="b" l="l" r="r" t="t"/>
              <a:pathLst>
                <a:path extrusionOk="0" h="243840" w="207264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6613628" y="3571292"/>
              <a:ext cx="245343" cy="405101"/>
            </a:xfrm>
            <a:custGeom>
              <a:rect b="b" l="l" r="r" t="t"/>
              <a:pathLst>
                <a:path extrusionOk="0" h="432816" w="262128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6731164" y="3847445"/>
              <a:ext cx="610504" cy="673266"/>
            </a:xfrm>
            <a:custGeom>
              <a:rect b="b" l="l" r="r" t="t"/>
              <a:pathLst>
                <a:path extrusionOk="0" h="719328" w="652272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696930" y="3902789"/>
              <a:ext cx="239637" cy="319516"/>
            </a:xfrm>
            <a:custGeom>
              <a:rect b="b" l="l" r="r" t="t"/>
              <a:pathLst>
                <a:path extrusionOk="0" h="341376" w="256032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808733" y="3586697"/>
              <a:ext cx="393690" cy="610504"/>
            </a:xfrm>
            <a:custGeom>
              <a:rect b="b" l="l" r="r" t="t"/>
              <a:pathLst>
                <a:path extrusionOk="0" h="652272" w="420624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3600477" y="3631201"/>
              <a:ext cx="108407" cy="108407"/>
            </a:xfrm>
            <a:custGeom>
              <a:rect b="b" l="l" r="r" t="t"/>
              <a:pathLst>
                <a:path extrusionOk="0" h="115824" w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3674079" y="3196431"/>
              <a:ext cx="336633" cy="125524"/>
            </a:xfrm>
            <a:custGeom>
              <a:rect b="b" l="l" r="r" t="t"/>
              <a:pathLst>
                <a:path extrusionOk="0" h="134112" w="359664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681525" y="2191096"/>
              <a:ext cx="188286" cy="91290"/>
            </a:xfrm>
            <a:custGeom>
              <a:rect b="b" l="l" r="r" t="t"/>
              <a:pathLst>
                <a:path extrusionOk="0" h="97536" w="201168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505791" y="2057584"/>
              <a:ext cx="251048" cy="268165"/>
            </a:xfrm>
            <a:custGeom>
              <a:rect b="b" l="l" r="r" t="t"/>
              <a:pathLst>
                <a:path extrusionOk="0" h="286512" w="268224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7669172" y="3577568"/>
              <a:ext cx="57056" cy="68468"/>
            </a:xfrm>
            <a:custGeom>
              <a:rect b="b" l="l" r="r" t="t"/>
              <a:pathLst>
                <a:path extrusionOk="0" h="73152" w="60960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6555430" y="1964012"/>
              <a:ext cx="125524" cy="102702"/>
            </a:xfrm>
            <a:custGeom>
              <a:rect b="b" l="l" r="r" t="t"/>
              <a:pathLst>
                <a:path extrusionOk="0" h="109728" w="134112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4070051" y="3316250"/>
              <a:ext cx="119819" cy="85585"/>
            </a:xfrm>
            <a:custGeom>
              <a:rect b="b" l="l" r="r" t="t"/>
              <a:pathLst>
                <a:path extrusionOk="0" h="91440" w="128016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72162" y="2689770"/>
              <a:ext cx="644738" cy="661855"/>
            </a:xfrm>
            <a:custGeom>
              <a:rect b="b" l="l" r="r" t="t"/>
              <a:pathLst>
                <a:path extrusionOk="0" h="707136" w="688848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3745971" y="3988374"/>
              <a:ext cx="188286" cy="233931"/>
            </a:xfrm>
            <a:custGeom>
              <a:rect b="b" l="l" r="r" t="t"/>
              <a:pathLst>
                <a:path extrusionOk="0" h="249936" w="201168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7101460" y="2891749"/>
              <a:ext cx="399395" cy="348044"/>
            </a:xfrm>
            <a:custGeom>
              <a:rect b="b" l="l" r="r" t="t"/>
              <a:pathLst>
                <a:path extrusionOk="0" h="371856" w="426720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7495150" y="3385287"/>
              <a:ext cx="222520" cy="205403"/>
            </a:xfrm>
            <a:custGeom>
              <a:rect b="b" l="l" r="r" t="t"/>
              <a:pathLst>
                <a:path extrusionOk="0" h="219456" w="237744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6943985" y="1900679"/>
              <a:ext cx="125524" cy="74173"/>
            </a:xfrm>
            <a:custGeom>
              <a:rect b="b" l="l" r="r" t="t"/>
              <a:pathLst>
                <a:path extrusionOk="0" h="79248" w="134112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7395301" y="3495407"/>
              <a:ext cx="479274" cy="422218"/>
            </a:xfrm>
            <a:custGeom>
              <a:rect b="b" l="l" r="r" t="t"/>
              <a:pathLst>
                <a:path extrusionOk="0" h="451104" w="51206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6822455" y="1564046"/>
              <a:ext cx="308105" cy="330927"/>
            </a:xfrm>
            <a:custGeom>
              <a:rect b="b" l="l" r="r" t="t"/>
              <a:pathLst>
                <a:path extrusionOk="0" h="353568" w="329184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11945553" y="4621701"/>
              <a:ext cx="102702" cy="85585"/>
            </a:xfrm>
            <a:custGeom>
              <a:rect b="b" l="l" r="r" t="t"/>
              <a:pathLst>
                <a:path extrusionOk="0" h="91440" w="109728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623327" y="3954140"/>
              <a:ext cx="182581" cy="233931"/>
            </a:xfrm>
            <a:custGeom>
              <a:rect b="b" l="l" r="r" t="t"/>
              <a:pathLst>
                <a:path extrusionOk="0" h="249936" w="195072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6137206" y="1933201"/>
              <a:ext cx="251048" cy="302399"/>
            </a:xfrm>
            <a:custGeom>
              <a:rect b="b" l="l" r="r" t="t"/>
              <a:pathLst>
                <a:path extrusionOk="0" h="323088" w="268224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7500286" y="2458120"/>
              <a:ext cx="211109" cy="91290"/>
            </a:xfrm>
            <a:custGeom>
              <a:rect b="b" l="l" r="r" t="t"/>
              <a:pathLst>
                <a:path extrusionOk="0" h="97536" w="225552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6237626" y="3635766"/>
              <a:ext cx="142641" cy="233931"/>
            </a:xfrm>
            <a:custGeom>
              <a:rect b="b" l="l" r="r" t="t"/>
              <a:pathLst>
                <a:path extrusionOk="0" h="249936" w="152400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5858771" y="3581562"/>
              <a:ext cx="233931" cy="193992"/>
            </a:xfrm>
            <a:custGeom>
              <a:rect b="b" l="l" r="r" t="t"/>
              <a:pathLst>
                <a:path extrusionOk="0" h="207264" w="249936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5805709" y="3534775"/>
              <a:ext cx="96996" cy="28528"/>
            </a:xfrm>
            <a:custGeom>
              <a:rect b="b" l="l" r="r" t="t"/>
              <a:pathLst>
                <a:path extrusionOk="0" h="30480" w="103632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5810273" y="3579850"/>
              <a:ext cx="96996" cy="62762"/>
            </a:xfrm>
            <a:custGeom>
              <a:rect b="b" l="l" r="r" t="t"/>
              <a:pathLst>
                <a:path extrusionOk="0" h="67056" w="103632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6639874" y="3955281"/>
              <a:ext cx="68468" cy="51351"/>
            </a:xfrm>
            <a:custGeom>
              <a:rect b="b" l="l" r="r" t="t"/>
              <a:pathLst>
                <a:path extrusionOk="0" h="54864" w="73152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6938279" y="2519170"/>
              <a:ext cx="199698" cy="256754"/>
            </a:xfrm>
            <a:custGeom>
              <a:rect b="b" l="l" r="r" t="t"/>
              <a:pathLst>
                <a:path extrusionOk="0" h="274320" w="21336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4832896" y="1206872"/>
              <a:ext cx="1272359" cy="684677"/>
            </a:xfrm>
            <a:custGeom>
              <a:rect b="b" l="l" r="r" t="t"/>
              <a:pathLst>
                <a:path extrusionOk="0" h="731520" w="1359408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3411620" y="3391564"/>
              <a:ext cx="136935" cy="148347"/>
            </a:xfrm>
            <a:custGeom>
              <a:rect b="b" l="l" r="r" t="t"/>
              <a:pathLst>
                <a:path extrusionOk="0" h="158496" w="146304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4375874" y="3734473"/>
              <a:ext cx="154052" cy="262460"/>
            </a:xfrm>
            <a:custGeom>
              <a:rect b="b" l="l" r="r" t="t"/>
              <a:pathLst>
                <a:path extrusionOk="0" h="280416" w="164592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3502910" y="3457179"/>
              <a:ext cx="199698" cy="114113"/>
            </a:xfrm>
            <a:custGeom>
              <a:rect b="b" l="l" r="r" t="t"/>
              <a:pathLst>
                <a:path extrusionOk="0" h="121920" w="21336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6733446" y="2354278"/>
              <a:ext cx="165464" cy="142641"/>
            </a:xfrm>
            <a:custGeom>
              <a:rect b="b" l="l" r="r" t="t"/>
              <a:pathLst>
                <a:path extrusionOk="0" h="152400" w="176784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3989602" y="3315679"/>
              <a:ext cx="96996" cy="68468"/>
            </a:xfrm>
            <a:custGeom>
              <a:rect b="b" l="l" r="r" t="t"/>
              <a:pathLst>
                <a:path extrusionOk="0" h="73152" w="10363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6801914" y="2278963"/>
              <a:ext cx="182581" cy="102702"/>
            </a:xfrm>
            <a:custGeom>
              <a:rect b="b" l="l" r="r" t="t"/>
              <a:pathLst>
                <a:path extrusionOk="0" h="109728" w="195072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9392277" y="3839457"/>
              <a:ext cx="1472057" cy="576270"/>
            </a:xfrm>
            <a:custGeom>
              <a:rect b="b" l="l" r="r" t="t"/>
              <a:pathLst>
                <a:path extrusionOk="0" h="615696" w="1572768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8474239" y="2749679"/>
              <a:ext cx="884375" cy="1004194"/>
            </a:xfrm>
            <a:custGeom>
              <a:rect b="b" l="l" r="r" t="t"/>
              <a:pathLst>
                <a:path extrusionOk="0" h="1072896" w="944880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6067598" y="2052449"/>
              <a:ext cx="114113" cy="119819"/>
            </a:xfrm>
            <a:custGeom>
              <a:rect b="b" l="l" r="r" t="t"/>
              <a:pathLst>
                <a:path extrusionOk="0" h="128016" w="121920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7648632" y="2594486"/>
              <a:ext cx="661855" cy="536331"/>
            </a:xfrm>
            <a:custGeom>
              <a:rect b="b" l="l" r="r" t="t"/>
              <a:pathLst>
                <a:path extrusionOk="0" h="573024" w="707136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7521396" y="2679499"/>
              <a:ext cx="319516" cy="302399"/>
            </a:xfrm>
            <a:custGeom>
              <a:rect b="b" l="l" r="r" t="t"/>
              <a:pathLst>
                <a:path extrusionOk="0" h="323088" w="341376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5752646" y="1676447"/>
              <a:ext cx="262460" cy="96996"/>
            </a:xfrm>
            <a:custGeom>
              <a:rect b="b" l="l" r="r" t="t"/>
              <a:pathLst>
                <a:path extrusionOk="0" h="103632" w="280416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7391878" y="2830699"/>
              <a:ext cx="45645" cy="136935"/>
            </a:xfrm>
            <a:custGeom>
              <a:rect b="b" l="l" r="r" t="t"/>
              <a:pathLst>
                <a:path extrusionOk="0" h="146304" w="48768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6535460" y="2332596"/>
              <a:ext cx="353750" cy="376573"/>
            </a:xfrm>
            <a:custGeom>
              <a:rect b="b" l="l" r="r" t="t"/>
              <a:pathLst>
                <a:path extrusionOk="0" h="402336" w="377952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3866930" y="3365889"/>
              <a:ext cx="68468" cy="34234"/>
            </a:xfrm>
            <a:custGeom>
              <a:rect b="b" l="l" r="r" t="t"/>
              <a:pathLst>
                <a:path extrusionOk="0" h="36576" w="73152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7418124" y="2827275"/>
              <a:ext cx="125524" cy="154052"/>
            </a:xfrm>
            <a:custGeom>
              <a:rect b="b" l="l" r="r" t="t"/>
              <a:pathLst>
                <a:path extrusionOk="0" h="164592" w="13411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0279505" y="2387941"/>
              <a:ext cx="308105" cy="524919"/>
            </a:xfrm>
            <a:custGeom>
              <a:rect b="b" l="l" r="r" t="t"/>
              <a:pathLst>
                <a:path extrusionOk="0" h="560832" w="329184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648632" y="2043320"/>
              <a:ext cx="1141129" cy="519214"/>
            </a:xfrm>
            <a:custGeom>
              <a:rect b="b" l="l" r="r" t="t"/>
              <a:pathLst>
                <a:path extrusionOk="0" h="554736" w="1219200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7428394" y="3838315"/>
              <a:ext cx="256754" cy="370867"/>
            </a:xfrm>
            <a:custGeom>
              <a:rect b="b" l="l" r="r" t="t"/>
              <a:pathLst>
                <a:path extrusionOk="0" h="396240" w="27432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8396072" y="2467250"/>
              <a:ext cx="290988" cy="142641"/>
            </a:xfrm>
            <a:custGeom>
              <a:rect b="b" l="l" r="r" t="t"/>
              <a:pathLst>
                <a:path extrusionOk="0" h="152400" w="310896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9597110" y="3509671"/>
              <a:ext cx="171169" cy="148347"/>
            </a:xfrm>
            <a:custGeom>
              <a:rect b="b" l="l" r="r" t="t"/>
              <a:pathLst>
                <a:path extrusionOk="0" h="158496" w="182880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0110618" y="2634425"/>
              <a:ext cx="136935" cy="159758"/>
            </a:xfrm>
            <a:custGeom>
              <a:rect b="b" l="l" r="r" t="t"/>
              <a:pathLst>
                <a:path extrusionOk="0" h="170688" w="146304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7779291" y="2947094"/>
              <a:ext cx="62762" cy="57056"/>
            </a:xfrm>
            <a:custGeom>
              <a:rect b="b" l="l" r="r" t="t"/>
              <a:pathLst>
                <a:path extrusionOk="0" h="60960" w="67056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9492697" y="3222677"/>
              <a:ext cx="262460" cy="313810"/>
            </a:xfrm>
            <a:custGeom>
              <a:rect b="b" l="l" r="r" t="t"/>
              <a:pathLst>
                <a:path extrusionOk="0" h="335280" w="280416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7411277" y="2781060"/>
              <a:ext cx="45645" cy="57056"/>
            </a:xfrm>
            <a:custGeom>
              <a:rect b="b" l="l" r="r" t="t"/>
              <a:pathLst>
                <a:path extrusionOk="0" h="60960" w="48768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5975736" y="3728197"/>
              <a:ext cx="125524" cy="154052"/>
            </a:xfrm>
            <a:custGeom>
              <a:rect b="b" l="l" r="r" t="t"/>
              <a:pathLst>
                <a:path extrusionOk="0" h="164592" w="13411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6631316" y="2835834"/>
              <a:ext cx="502097" cy="496391"/>
            </a:xfrm>
            <a:custGeom>
              <a:rect b="b" l="l" r="r" t="t"/>
              <a:pathLst>
                <a:path extrusionOk="0" h="530352" w="536448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8889039" y="3681981"/>
              <a:ext cx="68468" cy="142641"/>
            </a:xfrm>
            <a:custGeom>
              <a:rect b="b" l="l" r="r" t="t"/>
              <a:pathLst>
                <a:path extrusionOk="0" h="152400" w="73152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7172781" y="5078152"/>
              <a:ext cx="74173" cy="74173"/>
            </a:xfrm>
            <a:custGeom>
              <a:rect b="b" l="l" r="r" t="t"/>
              <a:pathLst>
                <a:path extrusionOk="0" h="79248" w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6900622" y="2009657"/>
              <a:ext cx="154052" cy="85585"/>
            </a:xfrm>
            <a:custGeom>
              <a:rect b="b" l="l" r="r" t="t"/>
              <a:pathLst>
                <a:path extrusionOk="0" h="91440" w="164592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6500086" y="2225901"/>
              <a:ext cx="17117" cy="28528"/>
            </a:xfrm>
            <a:custGeom>
              <a:rect b="b" l="l" r="r" t="t"/>
              <a:pathLst>
                <a:path extrusionOk="0" h="30480" w="18288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6897769" y="1956023"/>
              <a:ext cx="193992" cy="79879"/>
            </a:xfrm>
            <a:custGeom>
              <a:rect b="b" l="l" r="r" t="t"/>
              <a:pathLst>
                <a:path extrusionOk="0" h="85344" w="20726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5806850" y="2739980"/>
              <a:ext cx="502097" cy="524919"/>
            </a:xfrm>
            <a:custGeom>
              <a:rect b="b" l="l" r="r" t="t"/>
              <a:pathLst>
                <a:path extrusionOk="0" h="560832" w="536448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7091190" y="2284669"/>
              <a:ext cx="108407" cy="108407"/>
            </a:xfrm>
            <a:custGeom>
              <a:rect b="b" l="l" r="r" t="t"/>
              <a:pathLst>
                <a:path extrusionOk="0" h="115824" w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7698841" y="4475637"/>
              <a:ext cx="245343" cy="496391"/>
            </a:xfrm>
            <a:custGeom>
              <a:rect b="b" l="l" r="r" t="t"/>
              <a:pathLst>
                <a:path extrusionOk="0" h="530352" w="262128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2766882" y="2850669"/>
              <a:ext cx="850141" cy="661855"/>
            </a:xfrm>
            <a:custGeom>
              <a:rect b="b" l="l" r="r" t="t"/>
              <a:pathLst>
                <a:path extrusionOk="0" h="707136" w="908304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6941702" y="2501483"/>
              <a:ext cx="74173" cy="57056"/>
            </a:xfrm>
            <a:custGeom>
              <a:rect b="b" l="l" r="r" t="t"/>
              <a:pathLst>
                <a:path extrusionOk="0" h="60960" w="79248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5954626" y="3131957"/>
              <a:ext cx="524919" cy="542036"/>
            </a:xfrm>
            <a:custGeom>
              <a:rect b="b" l="l" r="r" t="t"/>
              <a:pathLst>
                <a:path extrusionOk="0" h="579120" w="560832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9241077" y="3009856"/>
              <a:ext cx="279577" cy="673266"/>
            </a:xfrm>
            <a:custGeom>
              <a:rect b="b" l="l" r="r" t="t"/>
              <a:pathLst>
                <a:path extrusionOk="0" h="719328" w="298704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6879511" y="2459261"/>
              <a:ext cx="57056" cy="62762"/>
            </a:xfrm>
            <a:custGeom>
              <a:rect b="b" l="l" r="r" t="t"/>
              <a:pathLst>
                <a:path extrusionOk="0" h="67056" w="60960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8795467" y="2158574"/>
              <a:ext cx="952843" cy="370867"/>
            </a:xfrm>
            <a:custGeom>
              <a:rect b="b" l="l" r="r" t="t"/>
              <a:pathLst>
                <a:path extrusionOk="0" h="396240" w="1018032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7300017" y="4412875"/>
              <a:ext cx="336633" cy="599093"/>
            </a:xfrm>
            <a:custGeom>
              <a:rect b="b" l="l" r="r" t="t"/>
              <a:pathLst>
                <a:path extrusionOk="0" h="640080" w="359664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5805138" y="3043520"/>
              <a:ext cx="387984" cy="467863"/>
            </a:xfrm>
            <a:custGeom>
              <a:rect b="b" l="l" r="r" t="t"/>
              <a:pathLst>
                <a:path extrusionOk="0" h="499872" w="414528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7381037" y="4373505"/>
              <a:ext cx="96996" cy="279577"/>
            </a:xfrm>
            <a:custGeom>
              <a:rect b="b" l="l" r="r" t="t"/>
              <a:pathLst>
                <a:path extrusionOk="0" h="298704" w="103632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9544048" y="3786965"/>
              <a:ext cx="616210" cy="228226"/>
            </a:xfrm>
            <a:custGeom>
              <a:rect b="b" l="l" r="r" t="t"/>
              <a:pathLst>
                <a:path extrusionOk="0" h="243840" w="658368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6712906" y="4653653"/>
              <a:ext cx="422218" cy="439335"/>
            </a:xfrm>
            <a:custGeom>
              <a:rect b="b" l="l" r="r" t="t"/>
              <a:pathLst>
                <a:path extrusionOk="0" h="469392" w="451104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6350598" y="3186161"/>
              <a:ext cx="496391" cy="433629"/>
            </a:xfrm>
            <a:custGeom>
              <a:rect b="b" l="l" r="r" t="t"/>
              <a:pathLst>
                <a:path extrusionOk="0" h="463296" w="530352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6427624" y="3534775"/>
              <a:ext cx="382278" cy="353750"/>
            </a:xfrm>
            <a:custGeom>
              <a:rect b="b" l="l" r="r" t="t"/>
              <a:pathLst>
                <a:path extrusionOk="0" h="377952" w="40843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3550838" y="3493125"/>
              <a:ext cx="154052" cy="159758"/>
            </a:xfrm>
            <a:custGeom>
              <a:rect b="b" l="l" r="r" t="t"/>
              <a:pathLst>
                <a:path extrusionOk="0" h="170688" w="164592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6432759" y="2107794"/>
              <a:ext cx="102702" cy="96996"/>
            </a:xfrm>
            <a:custGeom>
              <a:rect b="b" l="l" r="r" t="t"/>
              <a:pathLst>
                <a:path extrusionOk="0" h="103632" w="109728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6466993" y="1272487"/>
              <a:ext cx="599093" cy="684677"/>
            </a:xfrm>
            <a:custGeom>
              <a:rect b="b" l="l" r="r" t="t"/>
              <a:pathLst>
                <a:path extrusionOk="0" h="731520" w="64008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8816007" y="2933972"/>
              <a:ext cx="268165" cy="148347"/>
            </a:xfrm>
            <a:custGeom>
              <a:rect b="b" l="l" r="r" t="t"/>
              <a:pathLst>
                <a:path extrusionOk="0" h="158496" w="286512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1095983" y="5288691"/>
              <a:ext cx="581976" cy="439335"/>
            </a:xfrm>
            <a:custGeom>
              <a:rect b="b" l="l" r="r" t="t"/>
              <a:pathLst>
                <a:path extrusionOk="0" h="469392" w="6217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7981842" y="3080035"/>
              <a:ext cx="239637" cy="353750"/>
            </a:xfrm>
            <a:custGeom>
              <a:rect b="b" l="l" r="r" t="t"/>
              <a:pathLst>
                <a:path extrusionOk="0" h="377952" w="25603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8216344" y="2689199"/>
              <a:ext cx="473569" cy="490685"/>
            </a:xfrm>
            <a:custGeom>
              <a:rect b="b" l="l" r="r" t="t"/>
              <a:pathLst>
                <a:path extrusionOk="0" h="524256" w="505968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3689484" y="3689399"/>
              <a:ext cx="182581" cy="91290"/>
            </a:xfrm>
            <a:custGeom>
              <a:rect b="b" l="l" r="r" t="t"/>
              <a:pathLst>
                <a:path extrusionOk="0" h="97536" w="195072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3733989" y="4040296"/>
              <a:ext cx="427923" cy="667560"/>
            </a:xfrm>
            <a:custGeom>
              <a:rect b="b" l="l" r="r" t="t"/>
              <a:pathLst>
                <a:path extrusionOk="0" h="713232" w="457200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0086084" y="3366459"/>
              <a:ext cx="302399" cy="473569"/>
            </a:xfrm>
            <a:custGeom>
              <a:rect b="b" l="l" r="r" t="t"/>
              <a:pathLst>
                <a:path extrusionOk="0" h="505968" w="32308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0846647" y="4129303"/>
              <a:ext cx="490686" cy="296694"/>
            </a:xfrm>
            <a:custGeom>
              <a:rect b="b" l="l" r="r" t="t"/>
              <a:pathLst>
                <a:path extrusionOk="0" h="316992" w="524256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6723176" y="2061578"/>
              <a:ext cx="285282" cy="205403"/>
            </a:xfrm>
            <a:custGeom>
              <a:rect b="b" l="l" r="r" t="t"/>
              <a:pathLst>
                <a:path extrusionOk="0" h="219456" w="304800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0015333" y="2478090"/>
              <a:ext cx="148347" cy="193992"/>
            </a:xfrm>
            <a:custGeom>
              <a:rect b="b" l="l" r="r" t="t"/>
              <a:pathLst>
                <a:path extrusionOk="0" h="207264" w="158496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6057898" y="2502624"/>
              <a:ext cx="96996" cy="199698"/>
            </a:xfrm>
            <a:custGeom>
              <a:rect b="b" l="l" r="r" t="t"/>
              <a:pathLst>
                <a:path extrusionOk="0" h="213360" w="103632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4374733" y="4740378"/>
              <a:ext cx="273871" cy="302399"/>
            </a:xfrm>
            <a:custGeom>
              <a:rect b="b" l="l" r="r" t="t"/>
              <a:pathLst>
                <a:path extrusionOk="0" h="323088" w="29260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411277" y="2857515"/>
              <a:ext cx="22823" cy="45645"/>
            </a:xfrm>
            <a:custGeom>
              <a:rect b="b" l="l" r="r" t="t"/>
              <a:pathLst>
                <a:path extrusionOk="0" h="48768" w="24384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7923073" y="3090306"/>
              <a:ext cx="28528" cy="57056"/>
            </a:xfrm>
            <a:custGeom>
              <a:rect b="b" l="l" r="r" t="t"/>
              <a:pathLst>
                <a:path extrusionOk="0" h="60960" w="3048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6918880" y="2293227"/>
              <a:ext cx="273871" cy="165464"/>
            </a:xfrm>
            <a:custGeom>
              <a:rect b="b" l="l" r="r" t="t"/>
              <a:pathLst>
                <a:path extrusionOk="0" h="176784" w="292608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870382" y="1258223"/>
              <a:ext cx="3959718" cy="1289476"/>
            </a:xfrm>
            <a:custGeom>
              <a:rect b="b" l="l" r="r" t="t"/>
              <a:pathLst>
                <a:path extrusionOk="0" h="1377696" w="4230624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7271489" y="4079664"/>
              <a:ext cx="62762" cy="68468"/>
            </a:xfrm>
            <a:custGeom>
              <a:rect b="b" l="l" r="r" t="t"/>
              <a:pathLst>
                <a:path extrusionOk="0" h="73152" w="67056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5805138" y="3034390"/>
              <a:ext cx="268165" cy="245343"/>
            </a:xfrm>
            <a:custGeom>
              <a:rect b="b" l="l" r="r" t="t"/>
              <a:pathLst>
                <a:path extrusionOk="0" h="262128" w="286512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7413559" y="2871209"/>
              <a:ext cx="678972" cy="576270"/>
            </a:xfrm>
            <a:custGeom>
              <a:rect b="b" l="l" r="r" t="t"/>
              <a:pathLst>
                <a:path extrusionOk="0" h="615696" w="725424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7039839" y="3239794"/>
              <a:ext cx="519214" cy="490685"/>
            </a:xfrm>
            <a:custGeom>
              <a:rect b="b" l="l" r="r" t="t"/>
              <a:pathLst>
                <a:path extrusionOk="0" h="524256" w="55473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7104884" y="3593544"/>
              <a:ext cx="370867" cy="319516"/>
            </a:xfrm>
            <a:custGeom>
              <a:rect b="b" l="l" r="r" t="t"/>
              <a:pathLst>
                <a:path extrusionOk="0" h="341376" w="396240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5781744" y="3436068"/>
              <a:ext cx="199698" cy="159758"/>
            </a:xfrm>
            <a:custGeom>
              <a:rect b="b" l="l" r="r" t="t"/>
              <a:pathLst>
                <a:path extrusionOk="0" h="170688" w="213360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5918110" y="3673423"/>
              <a:ext cx="96996" cy="119819"/>
            </a:xfrm>
            <a:custGeom>
              <a:rect b="b" l="l" r="r" t="t"/>
              <a:pathLst>
                <a:path extrusionOk="0" h="128016" w="103632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3476664" y="3514805"/>
              <a:ext cx="79879" cy="51351"/>
            </a:xfrm>
            <a:custGeom>
              <a:rect b="b" l="l" r="r" t="t"/>
              <a:pathLst>
                <a:path extrusionOk="0" h="54864" w="8534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6879511" y="2366260"/>
              <a:ext cx="131230" cy="142641"/>
            </a:xfrm>
            <a:custGeom>
              <a:rect b="b" l="l" r="r" t="t"/>
              <a:pathLst>
                <a:path extrusionOk="0" h="152400" w="140208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4481999" y="3819487"/>
              <a:ext cx="136935" cy="154052"/>
            </a:xfrm>
            <a:custGeom>
              <a:rect b="b" l="l" r="r" t="t"/>
              <a:pathLst>
                <a:path extrusionOk="0" h="164592" w="146304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6816178" y="2245299"/>
              <a:ext cx="159758" cy="68468"/>
            </a:xfrm>
            <a:custGeom>
              <a:rect b="b" l="l" r="r" t="t"/>
              <a:pathLst>
                <a:path extrusionOk="0" h="73152" w="170688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6732876" y="2341725"/>
              <a:ext cx="85585" cy="51351"/>
            </a:xfrm>
            <a:custGeom>
              <a:rect b="b" l="l" r="r" t="t"/>
              <a:pathLst>
                <a:path extrusionOk="0" h="54864" w="91440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6626751" y="1595998"/>
              <a:ext cx="290988" cy="450746"/>
            </a:xfrm>
            <a:custGeom>
              <a:rect b="b" l="l" r="r" t="t"/>
              <a:pathLst>
                <a:path extrusionOk="0" h="481584" w="310896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7294882" y="4969745"/>
              <a:ext cx="45645" cy="62762"/>
            </a:xfrm>
            <a:custGeom>
              <a:rect b="b" l="l" r="r" t="t"/>
              <a:pathLst>
                <a:path extrusionOk="0" h="67056" w="48768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7424970" y="2685205"/>
              <a:ext cx="188286" cy="182581"/>
            </a:xfrm>
            <a:custGeom>
              <a:rect b="b" l="l" r="r" t="t"/>
              <a:pathLst>
                <a:path extrusionOk="0" h="195072" w="201168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6771674" y="3188443"/>
              <a:ext cx="330927" cy="581976"/>
            </a:xfrm>
            <a:custGeom>
              <a:rect b="b" l="l" r="r" t="t"/>
              <a:pathLst>
                <a:path extrusionOk="0" h="621792" w="353568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6339757" y="3638619"/>
              <a:ext cx="62762" cy="188286"/>
            </a:xfrm>
            <a:custGeom>
              <a:rect b="b" l="l" r="r" t="t"/>
              <a:pathLst>
                <a:path extrusionOk="0" h="201168" w="67056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9416241" y="3297421"/>
              <a:ext cx="279577" cy="536331"/>
            </a:xfrm>
            <a:custGeom>
              <a:rect b="b" l="l" r="r" t="t"/>
              <a:pathLst>
                <a:path extrusionOk="0" h="573024" w="29870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8343009" y="2549410"/>
              <a:ext cx="245343" cy="154052"/>
            </a:xfrm>
            <a:custGeom>
              <a:rect b="b" l="l" r="r" t="t"/>
              <a:pathLst>
                <a:path extrusionOk="0" h="164592" w="262128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7878569" y="2486078"/>
              <a:ext cx="456452" cy="273871"/>
            </a:xfrm>
            <a:custGeom>
              <a:rect b="b" l="l" r="r" t="t"/>
              <a:pathLst>
                <a:path extrusionOk="0" h="292608" w="487680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0333709" y="4338701"/>
              <a:ext cx="79879" cy="45645"/>
            </a:xfrm>
            <a:custGeom>
              <a:rect b="b" l="l" r="r" t="t"/>
              <a:pathLst>
                <a:path extrusionOk="0" h="48768" w="85344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6569694" y="2681211"/>
              <a:ext cx="125524" cy="256754"/>
            </a:xfrm>
            <a:custGeom>
              <a:rect b="b" l="l" r="r" t="t"/>
              <a:pathLst>
                <a:path extrusionOk="0" h="274320" w="134112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7106025" y="2507759"/>
              <a:ext cx="576270" cy="233931"/>
            </a:xfrm>
            <a:custGeom>
              <a:rect b="b" l="l" r="r" t="t"/>
              <a:pathLst>
                <a:path extrusionOk="0" h="249936" w="61569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0100348" y="3119975"/>
              <a:ext cx="51351" cy="125524"/>
            </a:xfrm>
            <a:custGeom>
              <a:rect b="b" l="l" r="r" t="t"/>
              <a:pathLst>
                <a:path extrusionOk="0" h="134112" w="54864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7289177" y="4075100"/>
              <a:ext cx="342339" cy="393690"/>
            </a:xfrm>
            <a:custGeom>
              <a:rect b="b" l="l" r="r" t="t"/>
              <a:pathLst>
                <a:path extrusionOk="0" h="420624" w="365760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7289747" y="3883961"/>
              <a:ext cx="176875" cy="211109"/>
            </a:xfrm>
            <a:custGeom>
              <a:rect b="b" l="l" r="r" t="t"/>
              <a:pathLst>
                <a:path extrusionOk="0" h="225552" w="188976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6962813" y="2148874"/>
              <a:ext cx="502097" cy="285282"/>
            </a:xfrm>
            <a:custGeom>
              <a:rect b="b" l="l" r="r" t="t"/>
              <a:pathLst>
                <a:path extrusionOk="0" h="304800" w="536448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4564160" y="5131215"/>
              <a:ext cx="159758" cy="176875"/>
            </a:xfrm>
            <a:custGeom>
              <a:rect b="b" l="l" r="r" t="t"/>
              <a:pathLst>
                <a:path extrusionOk="0" h="188976" w="170688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1326206" y="1528100"/>
              <a:ext cx="3092460" cy="1825806"/>
            </a:xfrm>
            <a:custGeom>
              <a:rect b="b" l="l" r="r" t="t"/>
              <a:pathLst>
                <a:path extrusionOk="0" h="1950720" w="3304032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7948749" y="2386800"/>
              <a:ext cx="542036" cy="302399"/>
            </a:xfrm>
            <a:custGeom>
              <a:rect b="b" l="l" r="r" t="t"/>
              <a:pathLst>
                <a:path extrusionOk="0" h="323088" w="579120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3999872" y="3596967"/>
              <a:ext cx="433629" cy="416512"/>
            </a:xfrm>
            <a:custGeom>
              <a:rect b="b" l="l" r="r" t="t"/>
              <a:pathLst>
                <a:path extrusionOk="0" h="445008" w="463296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9545759" y="3190726"/>
              <a:ext cx="279577" cy="536331"/>
            </a:xfrm>
            <a:custGeom>
              <a:rect b="b" l="l" r="r" t="t"/>
              <a:pathLst>
                <a:path extrusionOk="0" h="573024" w="29870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1628890" y="4569209"/>
              <a:ext cx="34234" cy="74173"/>
            </a:xfrm>
            <a:custGeom>
              <a:rect b="b" l="l" r="r" t="t"/>
              <a:pathLst>
                <a:path extrusionOk="0" h="79248" w="36576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7693707" y="3348772"/>
              <a:ext cx="330927" cy="233931"/>
            </a:xfrm>
            <a:custGeom>
              <a:rect b="b" l="l" r="r" t="t"/>
              <a:pathLst>
                <a:path extrusionOk="0" h="249936" w="353568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6846989" y="4840227"/>
              <a:ext cx="519214" cy="462157"/>
            </a:xfrm>
            <a:custGeom>
              <a:rect b="b" l="l" r="r" t="t"/>
              <a:pathLst>
                <a:path extrusionOk="0" h="493776" w="55473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7035275" y="4337559"/>
              <a:ext cx="376573" cy="353750"/>
            </a:xfrm>
            <a:custGeom>
              <a:rect b="b" l="l" r="r" t="t"/>
              <a:pathLst>
                <a:path extrusionOk="0" h="377952" w="402336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7140259" y="4601161"/>
              <a:ext cx="245343" cy="251048"/>
            </a:xfrm>
            <a:custGeom>
              <a:rect b="b" l="l" r="r" t="t"/>
              <a:pathLst>
                <a:path extrusionOk="0" h="268224" w="262128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7654908" y="3602102"/>
              <a:ext cx="319516" cy="502097"/>
            </a:xfrm>
            <a:custGeom>
              <a:rect b="b" l="l" r="r" t="t"/>
              <a:pathLst>
                <a:path extrusionOk="0" h="536448" w="341376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4593829" y="3829187"/>
              <a:ext cx="96996" cy="136935"/>
            </a:xfrm>
            <a:custGeom>
              <a:rect b="b" l="l" r="r" t="t"/>
              <a:pathLst>
                <a:path extrusionOk="0" h="146304" w="103632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6212521" y="2189955"/>
              <a:ext cx="410806" cy="348044"/>
            </a:xfrm>
            <a:custGeom>
              <a:rect b="b" l="l" r="r" t="t"/>
              <a:pathLst>
                <a:path extrusionOk="0" h="371856" w="438912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6068168" y="2451274"/>
              <a:ext cx="405101" cy="285282"/>
            </a:xfrm>
            <a:custGeom>
              <a:rect b="b" l="l" r="r" t="t"/>
              <a:pathLst>
                <a:path extrusionOk="0" h="304800" w="432816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4110561" y="3580420"/>
              <a:ext cx="5706" cy="11411"/>
            </a:xfrm>
            <a:custGeom>
              <a:rect b="b" l="l" r="r" t="t"/>
              <a:pathLst>
                <a:path extrusionOk="0" h="12192" w="6096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4346204" y="3375017"/>
              <a:ext cx="5706" cy="5706"/>
            </a:xfrm>
            <a:custGeom>
              <a:rect b="b" l="l" r="r" t="t"/>
              <a:pathLst>
                <a:path extrusionOk="0" h="6096" w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6382549" y="2490072"/>
              <a:ext cx="11411" cy="11411"/>
            </a:xfrm>
            <a:custGeom>
              <a:rect b="b" l="l" r="r" t="t"/>
              <a:pathLst>
                <a:path extrusionOk="0" h="12192" w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4382720" y="3395558"/>
              <a:ext cx="11411" cy="28528"/>
            </a:xfrm>
            <a:custGeom>
              <a:rect b="b" l="l" r="r" t="t"/>
              <a:pathLst>
                <a:path extrusionOk="0" h="30480" w="12192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3886900" y="3060066"/>
              <a:ext cx="176875" cy="222520"/>
            </a:xfrm>
            <a:custGeom>
              <a:rect b="b" l="l" r="r" t="t"/>
              <a:pathLst>
                <a:path extrusionOk="0" h="237744" w="188976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4359898" y="2863221"/>
              <a:ext cx="11411" cy="5706"/>
            </a:xfrm>
            <a:custGeom>
              <a:rect b="b" l="l" r="r" t="t"/>
              <a:pathLst>
                <a:path extrusionOk="0" h="6096" w="12192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4443770" y="3554745"/>
              <a:ext cx="11411" cy="11411"/>
            </a:xfrm>
            <a:custGeom>
              <a:rect b="b" l="l" r="r" t="t"/>
              <a:pathLst>
                <a:path extrusionOk="0" h="12192" w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7718811" y="4451102"/>
              <a:ext cx="45645" cy="39940"/>
            </a:xfrm>
            <a:custGeom>
              <a:rect b="b" l="l" r="r" t="t"/>
              <a:pathLst>
                <a:path extrusionOk="0" h="42672" w="48768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5539254" y="3414387"/>
              <a:ext cx="85585" cy="91290"/>
            </a:xfrm>
            <a:custGeom>
              <a:rect b="b" l="l" r="r" t="t"/>
              <a:pathLst>
                <a:path extrusionOk="0" h="97536" w="91440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3774499" y="3320814"/>
              <a:ext cx="57056" cy="22823"/>
            </a:xfrm>
            <a:custGeom>
              <a:rect b="b" l="l" r="r" t="t"/>
              <a:pathLst>
                <a:path extrusionOk="0" h="24384" w="60960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4391279" y="3470872"/>
              <a:ext cx="11411" cy="17117"/>
            </a:xfrm>
            <a:custGeom>
              <a:rect b="b" l="l" r="r" t="t"/>
              <a:pathLst>
                <a:path extrusionOk="0" h="18288" w="12192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4662297" y="5891207"/>
              <a:ext cx="91290" cy="39940"/>
            </a:xfrm>
            <a:custGeom>
              <a:rect b="b" l="l" r="r" t="t"/>
              <a:pathLst>
                <a:path extrusionOk="0" h="42672" w="97536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6155464" y="1809959"/>
              <a:ext cx="28528" cy="34234"/>
            </a:xfrm>
            <a:custGeom>
              <a:rect b="b" l="l" r="r" t="t"/>
              <a:pathLst>
                <a:path extrusionOk="0" h="36576" w="30480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4373021" y="3594114"/>
              <a:ext cx="11411" cy="11411"/>
            </a:xfrm>
            <a:custGeom>
              <a:rect b="b" l="l" r="r" t="t"/>
              <a:pathLst>
                <a:path extrusionOk="0" h="12192" w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9913203" y="3219254"/>
              <a:ext cx="17117" cy="17117"/>
            </a:xfrm>
            <a:custGeom>
              <a:rect b="b" l="l" r="r" t="t"/>
              <a:pathLst>
                <a:path extrusionOk="0" h="18288" w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4353622" y="3406398"/>
              <a:ext cx="11411" cy="11411"/>
            </a:xfrm>
            <a:custGeom>
              <a:rect b="b" l="l" r="r" t="t"/>
              <a:pathLst>
                <a:path extrusionOk="0" h="12192" w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4399837" y="3526788"/>
              <a:ext cx="11411" cy="17117"/>
            </a:xfrm>
            <a:custGeom>
              <a:rect b="b" l="l" r="r" t="t"/>
              <a:pathLst>
                <a:path extrusionOk="0" h="18288" w="12192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6610205" y="2326890"/>
              <a:ext cx="5706" cy="11411"/>
            </a:xfrm>
            <a:custGeom>
              <a:rect b="b" l="l" r="r" t="t"/>
              <a:pathLst>
                <a:path extrusionOk="0" h="12192" w="6096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8693335" y="3883961"/>
              <a:ext cx="5706" cy="39940"/>
            </a:xfrm>
            <a:custGeom>
              <a:rect b="b" l="l" r="r" t="t"/>
              <a:pathLst>
                <a:path extrusionOk="0" h="42672" w="6096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6768251" y="2727997"/>
              <a:ext cx="17117" cy="11411"/>
            </a:xfrm>
            <a:custGeom>
              <a:rect b="b" l="l" r="r" t="t"/>
              <a:pathLst>
                <a:path extrusionOk="0" h="12192" w="18288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4371309" y="3428080"/>
              <a:ext cx="5706" cy="5706"/>
            </a:xfrm>
            <a:custGeom>
              <a:rect b="b" l="l" r="r" t="t"/>
              <a:pathLst>
                <a:path extrusionOk="0" h="6096" w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8145593" y="4763772"/>
              <a:ext cx="17117" cy="22823"/>
            </a:xfrm>
            <a:custGeom>
              <a:rect b="b" l="l" r="r" t="t"/>
              <a:pathLst>
                <a:path extrusionOk="0" h="24384" w="18288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11384688" y="4732391"/>
              <a:ext cx="239637" cy="131230"/>
            </a:xfrm>
            <a:custGeom>
              <a:rect b="b" l="l" r="r" t="t"/>
              <a:pathLst>
                <a:path extrusionOk="0" h="140208" w="256032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11693364" y="4056272"/>
              <a:ext cx="5706" cy="5706"/>
            </a:xfrm>
            <a:custGeom>
              <a:rect b="b" l="l" r="r" t="t"/>
              <a:pathLst>
                <a:path extrusionOk="0" h="6096" w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2330971" y="4921247"/>
              <a:ext cx="5706" cy="5706"/>
            </a:xfrm>
            <a:custGeom>
              <a:rect b="b" l="l" r="r" t="t"/>
              <a:pathLst>
                <a:path extrusionOk="0" h="6096" w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4195005" y="3365889"/>
              <a:ext cx="85585" cy="22823"/>
            </a:xfrm>
            <a:custGeom>
              <a:rect b="b" l="l" r="r" t="t"/>
              <a:pathLst>
                <a:path extrusionOk="0" h="24384" w="91440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1542451" y="4356959"/>
              <a:ext cx="496391" cy="439335"/>
            </a:xfrm>
            <a:custGeom>
              <a:rect b="b" l="l" r="r" t="t"/>
              <a:pathLst>
                <a:path extrusionOk="0" h="469392" w="53035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9665007" y="3986092"/>
              <a:ext cx="11411" cy="11411"/>
            </a:xfrm>
            <a:custGeom>
              <a:rect b="b" l="l" r="r" t="t"/>
              <a:pathLst>
                <a:path extrusionOk="0" h="12192" w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11320785" y="4278221"/>
              <a:ext cx="342339" cy="193992"/>
            </a:xfrm>
            <a:custGeom>
              <a:rect b="b" l="l" r="r" t="t"/>
              <a:pathLst>
                <a:path extrusionOk="0" h="207264" w="365760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6549154" y="3976963"/>
              <a:ext cx="34234" cy="62762"/>
            </a:xfrm>
            <a:custGeom>
              <a:rect b="b" l="l" r="r" t="t"/>
              <a:pathLst>
                <a:path extrusionOk="0" h="67056" w="3657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4346774" y="3382435"/>
              <a:ext cx="5706" cy="5706"/>
            </a:xfrm>
            <a:custGeom>
              <a:rect b="b" l="l" r="r" t="t"/>
              <a:pathLst>
                <a:path extrusionOk="0" h="6096" w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8115353" y="4204048"/>
              <a:ext cx="5706" cy="11411"/>
            </a:xfrm>
            <a:custGeom>
              <a:rect b="b" l="l" r="r" t="t"/>
              <a:pathLst>
                <a:path extrusionOk="0" h="12192" w="6096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70051" y="3241505"/>
              <a:ext cx="22823" cy="11411"/>
            </a:xfrm>
            <a:custGeom>
              <a:rect b="b" l="l" r="r" t="t"/>
              <a:pathLst>
                <a:path extrusionOk="0" h="12192" w="24384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828674" y="4712421"/>
              <a:ext cx="22823" cy="108407"/>
            </a:xfrm>
            <a:custGeom>
              <a:rect b="b" l="l" r="r" t="t"/>
              <a:pathLst>
                <a:path extrusionOk="0" h="115824" w="2438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365603" y="3627207"/>
              <a:ext cx="51351" cy="45645"/>
            </a:xfrm>
            <a:custGeom>
              <a:rect b="b" l="l" r="r" t="t"/>
              <a:pathLst>
                <a:path extrusionOk="0" h="48768" w="54864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388426" y="3553604"/>
              <a:ext cx="11411" cy="28528"/>
            </a:xfrm>
            <a:custGeom>
              <a:rect b="b" l="l" r="r" t="t"/>
              <a:pathLst>
                <a:path extrusionOk="0" h="30480" w="12192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298276" y="3357900"/>
              <a:ext cx="17117" cy="17117"/>
            </a:xfrm>
            <a:custGeom>
              <a:rect b="b" l="l" r="r" t="t"/>
              <a:pathLst>
                <a:path extrusionOk="0" h="18288" w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4288007" y="3371023"/>
              <a:ext cx="17117" cy="28528"/>
            </a:xfrm>
            <a:custGeom>
              <a:rect b="b" l="l" r="r" t="t"/>
              <a:pathLst>
                <a:path extrusionOk="0" h="30480" w="18288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7317705" y="2743402"/>
              <a:ext cx="68468" cy="39940"/>
            </a:xfrm>
            <a:custGeom>
              <a:rect b="b" l="l" r="r" t="t"/>
              <a:pathLst>
                <a:path extrusionOk="0" h="42672" w="7315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8077697" y="4795723"/>
              <a:ext cx="22823" cy="22823"/>
            </a:xfrm>
            <a:custGeom>
              <a:rect b="b" l="l" r="r" t="t"/>
              <a:pathLst>
                <a:path extrusionOk="0" h="24384" w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7775297" y="4497888"/>
              <a:ext cx="5706" cy="17117"/>
            </a:xfrm>
            <a:custGeom>
              <a:rect b="b" l="l" r="r" t="t"/>
              <a:pathLst>
                <a:path extrusionOk="0" h="18288" w="6096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397555" y="3498259"/>
              <a:ext cx="11411" cy="17117"/>
            </a:xfrm>
            <a:custGeom>
              <a:rect b="b" l="l" r="r" t="t"/>
              <a:pathLst>
                <a:path extrusionOk="0" h="18288" w="12192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4383291" y="3438921"/>
              <a:ext cx="22823" cy="22823"/>
            </a:xfrm>
            <a:custGeom>
              <a:rect b="b" l="l" r="r" t="t"/>
              <a:pathLst>
                <a:path extrusionOk="0" h="24384" w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163624" y="3591832"/>
              <a:ext cx="5706" cy="11411"/>
            </a:xfrm>
            <a:custGeom>
              <a:rect b="b" l="l" r="r" t="t"/>
              <a:pathLst>
                <a:path extrusionOk="0" h="12192" w="6096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5778892" y="2976764"/>
              <a:ext cx="148347" cy="62762"/>
            </a:xfrm>
            <a:custGeom>
              <a:rect b="b" l="l" r="r" t="t"/>
              <a:pathLst>
                <a:path extrusionOk="0" h="67056" w="15849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3" name="Google Shape;813;p30"/>
          <p:cNvSpPr txBox="1"/>
          <p:nvPr/>
        </p:nvSpPr>
        <p:spPr>
          <a:xfrm>
            <a:off x="280667" y="6412502"/>
            <a:ext cx="76463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지도 출처 © SimpleMaps.com: http://simplemaps.com/resources/svg-maps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9" name="Google Shape;819;p31"/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820" name="Google Shape;820;p31"/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821" name="Google Shape;821;p31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1"/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0" i="0" lang="ko-KR" sz="36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제목을 입력하세요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3" name="Google Shape;823;p31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Part 4, </a:t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31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b88a85da0_6_0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0b88a85da0_6_0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1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10b88a85da0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869" y="1488293"/>
            <a:ext cx="7303861" cy="536970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0b88a85da0_6_0"/>
          <p:cNvSpPr txBox="1"/>
          <p:nvPr/>
        </p:nvSpPr>
        <p:spPr>
          <a:xfrm>
            <a:off x="9800999" y="6061435"/>
            <a:ext cx="230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 : 한국문화관광연구원</a:t>
            </a:r>
            <a:endParaRPr/>
          </a:p>
        </p:txBody>
      </p:sp>
      <p:pic>
        <p:nvPicPr>
          <p:cNvPr id="124" name="Google Shape;124;g10b88a85da0_6_0"/>
          <p:cNvPicPr preferRelativeResize="0"/>
          <p:nvPr/>
        </p:nvPicPr>
        <p:blipFill rotWithShape="1">
          <a:blip r:embed="rId4">
            <a:alphaModFix/>
          </a:blip>
          <a:srcRect b="0" l="0" r="0" t="43725"/>
          <a:stretch/>
        </p:blipFill>
        <p:spPr>
          <a:xfrm>
            <a:off x="863600" y="987828"/>
            <a:ext cx="10496550" cy="782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g10b88a85da0_6_0"/>
          <p:cNvGrpSpPr/>
          <p:nvPr/>
        </p:nvGrpSpPr>
        <p:grpSpPr>
          <a:xfrm>
            <a:off x="9712818" y="221977"/>
            <a:ext cx="2439300" cy="832200"/>
            <a:chOff x="850506" y="1425442"/>
            <a:chExt cx="2439300" cy="832200"/>
          </a:xfrm>
        </p:grpSpPr>
        <p:sp>
          <p:nvSpPr>
            <p:cNvPr id="126" name="Google Shape;126;g10b88a85da0_6_0"/>
            <p:cNvSpPr/>
            <p:nvPr/>
          </p:nvSpPr>
          <p:spPr>
            <a:xfrm>
              <a:off x="1066800" y="1425442"/>
              <a:ext cx="2006700" cy="83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10b88a85da0_6_0"/>
            <p:cNvSpPr txBox="1"/>
            <p:nvPr/>
          </p:nvSpPr>
          <p:spPr>
            <a:xfrm>
              <a:off x="850506" y="1543033"/>
              <a:ext cx="243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ko-KR" sz="3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제안 배경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g10b88a85da0_6_0"/>
          <p:cNvSpPr txBox="1"/>
          <p:nvPr/>
        </p:nvSpPr>
        <p:spPr>
          <a:xfrm>
            <a:off x="863600" y="285462"/>
            <a:ext cx="234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서비스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10b88a85da0_6_0"/>
          <p:cNvCxnSpPr/>
          <p:nvPr/>
        </p:nvCxnSpPr>
        <p:spPr>
          <a:xfrm>
            <a:off x="-152400" y="10414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2"/>
          <p:cNvSpPr/>
          <p:nvPr/>
        </p:nvSpPr>
        <p:spPr>
          <a:xfrm>
            <a:off x="280667" y="1343804"/>
            <a:ext cx="5815333" cy="49067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2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1" name="Google Shape;831;p32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2" name="Google Shape;832;p32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2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32"/>
          <p:cNvGrpSpPr/>
          <p:nvPr/>
        </p:nvGrpSpPr>
        <p:grpSpPr>
          <a:xfrm>
            <a:off x="280667" y="1343804"/>
            <a:ext cx="2323716" cy="633558"/>
            <a:chOff x="389355" y="547877"/>
            <a:chExt cx="2611390" cy="823724"/>
          </a:xfrm>
        </p:grpSpPr>
        <p:sp>
          <p:nvSpPr>
            <p:cNvPr id="835" name="Google Shape;835;p32"/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2"/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내용을 입력하세요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" name="Google Shape;837;p32"/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</p:grpSpPr>
        <p:sp>
          <p:nvSpPr>
            <p:cNvPr id="838" name="Google Shape;838;p32"/>
            <p:cNvSpPr/>
            <p:nvPr/>
          </p:nvSpPr>
          <p:spPr>
            <a:xfrm>
              <a:off x="7586013" y="2550844"/>
              <a:ext cx="2121891" cy="3752012"/>
            </a:xfrm>
            <a:custGeom>
              <a:rect b="b" l="l" r="r" t="t"/>
              <a:pathLst>
                <a:path extrusionOk="0" h="5311082" w="3003597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8671091" y="3009373"/>
              <a:ext cx="1033625" cy="1115586"/>
            </a:xfrm>
            <a:custGeom>
              <a:rect b="b" l="l" r="r" t="t"/>
              <a:pathLst>
                <a:path extrusionOk="0" h="1579144" w="1463126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8054104" y="2706571"/>
              <a:ext cx="314186" cy="168476"/>
            </a:xfrm>
            <a:custGeom>
              <a:rect b="b" l="l" r="r" t="t"/>
              <a:pathLst>
                <a:path extrusionOk="0" h="238483" w="444738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8493964" y="1723944"/>
              <a:ext cx="1803152" cy="1830472"/>
            </a:xfrm>
            <a:custGeom>
              <a:rect b="b" l="l" r="r" t="t"/>
              <a:pathLst>
                <a:path extrusionOk="0" h="2591086" w="2552413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8370111" y="2587271"/>
              <a:ext cx="286865" cy="227670"/>
            </a:xfrm>
            <a:custGeom>
              <a:rect b="b" l="l" r="r" t="t"/>
              <a:pathLst>
                <a:path extrusionOk="0" h="322274" w="406065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6799183" y="2102333"/>
              <a:ext cx="2317687" cy="1211208"/>
            </a:xfrm>
            <a:custGeom>
              <a:rect b="b" l="l" r="r" t="t"/>
              <a:pathLst>
                <a:path extrusionOk="0" h="1714500" w="3280753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7978517" y="3985625"/>
              <a:ext cx="1202101" cy="760420"/>
            </a:xfrm>
            <a:custGeom>
              <a:rect b="b" l="l" r="r" t="t"/>
              <a:pathLst>
                <a:path extrusionOk="0" h="1076396" w="1701609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8391056" y="4765169"/>
              <a:ext cx="127496" cy="91068"/>
            </a:xfrm>
            <a:custGeom>
              <a:rect b="b" l="l" r="r" t="t"/>
              <a:pathLst>
                <a:path extrusionOk="0" h="128909" w="180473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7890636" y="3156904"/>
              <a:ext cx="1070052" cy="960770"/>
            </a:xfrm>
            <a:custGeom>
              <a:rect b="b" l="l" r="r" t="t"/>
              <a:pathLst>
                <a:path extrusionOk="0" h="1359998" w="1514689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8676556" y="3674171"/>
              <a:ext cx="186690" cy="218563"/>
            </a:xfrm>
            <a:custGeom>
              <a:rect b="b" l="l" r="r" t="t"/>
              <a:pathLst>
                <a:path extrusionOk="0" h="309383" w="264265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9581774" y="4095817"/>
              <a:ext cx="204904" cy="214010"/>
            </a:xfrm>
            <a:custGeom>
              <a:rect b="b" l="l" r="r" t="t"/>
              <a:pathLst>
                <a:path extrusionOk="0" h="302937" w="29004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8959778" y="4204644"/>
              <a:ext cx="1192994" cy="1124693"/>
            </a:xfrm>
            <a:custGeom>
              <a:rect b="b" l="l" r="r" t="t"/>
              <a:pathLst>
                <a:path extrusionOk="0" h="1592035" w="1688718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7142056" y="4582122"/>
              <a:ext cx="1967074" cy="1338704"/>
            </a:xfrm>
            <a:custGeom>
              <a:rect b="b" l="l" r="r" t="t"/>
              <a:pathLst>
                <a:path extrusionOk="0" h="1894973" w="2784451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9923735" y="4750142"/>
              <a:ext cx="177583" cy="200351"/>
            </a:xfrm>
            <a:custGeom>
              <a:rect b="b" l="l" r="r" t="t"/>
              <a:pathLst>
                <a:path extrusionOk="0" h="283601" w="251374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9950600" y="4386780"/>
              <a:ext cx="341506" cy="323293"/>
            </a:xfrm>
            <a:custGeom>
              <a:rect b="b" l="l" r="r" t="t"/>
              <a:pathLst>
                <a:path extrusionOk="0" h="457629" w="483411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9086818" y="2712035"/>
              <a:ext cx="2253939" cy="1807705"/>
            </a:xfrm>
            <a:custGeom>
              <a:rect b="b" l="l" r="r" t="t"/>
              <a:pathLst>
                <a:path extrusionOk="0" h="2558859" w="3190517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7914314" y="6243206"/>
              <a:ext cx="569177" cy="314186"/>
            </a:xfrm>
            <a:custGeom>
              <a:rect b="b" l="l" r="r" t="t"/>
              <a:pathLst>
                <a:path extrusionOk="0" h="444738" w="805686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8561809" y="3484749"/>
              <a:ext cx="214010" cy="223117"/>
            </a:xfrm>
            <a:custGeom>
              <a:rect b="b" l="l" r="r" t="t"/>
              <a:pathLst>
                <a:path extrusionOk="0" h="315828" w="302937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8532668" y="3169653"/>
              <a:ext cx="9107" cy="9107"/>
            </a:xfrm>
            <a:custGeom>
              <a:rect b="b" l="l" r="r" t="t"/>
              <a:pathLst>
                <a:path extrusionOk="0" h="12890" w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8836836" y="3186500"/>
              <a:ext cx="9107" cy="9107"/>
            </a:xfrm>
            <a:custGeom>
              <a:rect b="b" l="l" r="r" t="t"/>
              <a:pathLst>
                <a:path extrusionOk="0" h="12890" w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9110040" y="4375852"/>
              <a:ext cx="9107" cy="9107"/>
            </a:xfrm>
            <a:custGeom>
              <a:rect b="b" l="l" r="r" t="t"/>
              <a:pathLst>
                <a:path extrusionOk="0" h="12890" w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32"/>
          <p:cNvSpPr txBox="1"/>
          <p:nvPr/>
        </p:nvSpPr>
        <p:spPr>
          <a:xfrm>
            <a:off x="280667" y="6412516"/>
            <a:ext cx="76463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지도 출처 © SimpleMaps.com: https://simplemaps.com/resources/svg-kr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32"/>
          <p:cNvGrpSpPr/>
          <p:nvPr/>
        </p:nvGrpSpPr>
        <p:grpSpPr>
          <a:xfrm>
            <a:off x="594313" y="2521591"/>
            <a:ext cx="5237499" cy="1493036"/>
            <a:chOff x="594313" y="2521591"/>
            <a:chExt cx="5283768" cy="1506226"/>
          </a:xfrm>
        </p:grpSpPr>
        <p:sp>
          <p:nvSpPr>
            <p:cNvPr id="861" name="Google Shape;861;p32"/>
            <p:cNvSpPr/>
            <p:nvPr/>
          </p:nvSpPr>
          <p:spPr>
            <a:xfrm>
              <a:off x="594313" y="2521591"/>
              <a:ext cx="1506226" cy="15062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2483084" y="2521591"/>
              <a:ext cx="1506226" cy="15062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4371855" y="2521591"/>
              <a:ext cx="1506226" cy="15062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32"/>
          <p:cNvSpPr txBox="1"/>
          <p:nvPr/>
        </p:nvSpPr>
        <p:spPr>
          <a:xfrm>
            <a:off x="525278" y="4432449"/>
            <a:ext cx="530653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봄이 아무 아스라히 한 추억과 묻힌 봅니다. 이름자 별빛이 써 같이 별 시와 봅니다. 이름자 된 릴케 내일 써 별 책상을 있습니다. 묻힌 했던 별 말 봄이 릴케 다 위에 그리워 있습니다. 봄이 헤일 딴은 별 무덤 봅니다. 이름과, 비둘기, 못 까닭입니다. 노새, 라이너 가을 위에도 하나에 프랑시스 가득 버리었습니다. 이 이름을 릴케 그러나 까닭이요, 까닭입니다. 이름과, 위에도 지나가는 내린 이국 사람들의 하나에 있습니다.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1100200" y="2994019"/>
            <a:ext cx="4780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2"/>
          <p:cNvSpPr txBox="1"/>
          <p:nvPr/>
        </p:nvSpPr>
        <p:spPr>
          <a:xfrm>
            <a:off x="2964537" y="2994019"/>
            <a:ext cx="4780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2"/>
          <p:cNvSpPr txBox="1"/>
          <p:nvPr/>
        </p:nvSpPr>
        <p:spPr>
          <a:xfrm>
            <a:off x="4828873" y="2994019"/>
            <a:ext cx="4780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3" name="Google Shape;873;p33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4" name="Google Shape;874;p33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3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3"/>
          <p:cNvSpPr/>
          <p:nvPr/>
        </p:nvSpPr>
        <p:spPr>
          <a:xfrm>
            <a:off x="275306" y="1332669"/>
            <a:ext cx="5520561" cy="513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3"/>
          <p:cNvSpPr/>
          <p:nvPr/>
        </p:nvSpPr>
        <p:spPr>
          <a:xfrm>
            <a:off x="272792" y="1320293"/>
            <a:ext cx="734725" cy="7347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33"/>
          <p:cNvSpPr txBox="1"/>
          <p:nvPr/>
        </p:nvSpPr>
        <p:spPr>
          <a:xfrm>
            <a:off x="415282" y="1366180"/>
            <a:ext cx="47801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33"/>
          <p:cNvSpPr txBox="1"/>
          <p:nvPr/>
        </p:nvSpPr>
        <p:spPr>
          <a:xfrm>
            <a:off x="2711616" y="5789064"/>
            <a:ext cx="8338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86%</a:t>
            </a:r>
            <a:endParaRPr b="1" i="0" sz="240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0" name="Google Shape;880;p33"/>
          <p:cNvGrpSpPr/>
          <p:nvPr/>
        </p:nvGrpSpPr>
        <p:grpSpPr>
          <a:xfrm>
            <a:off x="1649994" y="2056976"/>
            <a:ext cx="2902854" cy="3166157"/>
            <a:chOff x="1649994" y="2064863"/>
            <a:chExt cx="2902854" cy="3166157"/>
          </a:xfrm>
        </p:grpSpPr>
        <p:sp>
          <p:nvSpPr>
            <p:cNvPr id="881" name="Google Shape;881;p33"/>
            <p:cNvSpPr/>
            <p:nvPr/>
          </p:nvSpPr>
          <p:spPr>
            <a:xfrm>
              <a:off x="1649994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1946047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2242100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2538152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2834205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3130257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3426309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3722363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4018415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4314468" y="206486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49994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946047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2242100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2538152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2834205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3130257" y="239017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3426309" y="2390171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3722363" y="2390171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4018415" y="2390171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4314468" y="2390171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649994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946047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2242100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2538152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2834205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3130257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3426309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3722363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4018415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4314468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649994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946047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2242100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2538152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834205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3130257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3426309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3722363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4018415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4314468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649994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946047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2242100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2538152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2834205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130257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426309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3722363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4018415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4314468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649994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946047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2242100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2538152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2834205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3130257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426309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722363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4018415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4314468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649994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946047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2242100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2538152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2834205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130257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426309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3722363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4018415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314468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649994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946047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2242100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2538152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2834205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130257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426309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3722363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4018415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314468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49994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946047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2242100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2538152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34205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3130257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3426309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3722363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4018415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314468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1649994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1946047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2242100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2538152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2834205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3130257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3426309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3722363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4018415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4314468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81" name="Google Shape;981;p33"/>
          <p:cNvCxnSpPr/>
          <p:nvPr/>
        </p:nvCxnSpPr>
        <p:spPr>
          <a:xfrm>
            <a:off x="2794224" y="5574005"/>
            <a:ext cx="614393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2" name="Google Shape;982;p33"/>
          <p:cNvSpPr/>
          <p:nvPr/>
        </p:nvSpPr>
        <p:spPr>
          <a:xfrm>
            <a:off x="6347992" y="1297635"/>
            <a:ext cx="5568702" cy="513540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33"/>
          <p:cNvGrpSpPr/>
          <p:nvPr/>
        </p:nvGrpSpPr>
        <p:grpSpPr>
          <a:xfrm>
            <a:off x="7735290" y="2056976"/>
            <a:ext cx="2902853" cy="3166156"/>
            <a:chOff x="7735290" y="2056976"/>
            <a:chExt cx="2902853" cy="3166156"/>
          </a:xfrm>
        </p:grpSpPr>
        <p:sp>
          <p:nvSpPr>
            <p:cNvPr id="984" name="Google Shape;984;p33"/>
            <p:cNvSpPr/>
            <p:nvPr/>
          </p:nvSpPr>
          <p:spPr>
            <a:xfrm>
              <a:off x="7735290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8031342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8327395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8623447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8919500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9215552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9511604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9807658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10103710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10399763" y="2056976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7735290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8031342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8327395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8623447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8919500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9215552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9511604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9807658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10103710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10399763" y="2382284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7735290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8031342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8327395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8623447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8919500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9215552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9511604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9807658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10103710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10399763" y="2707593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7735290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8031342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8327395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8623447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8919500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9215552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9511604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9807658" y="3032901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10103710" y="3032901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10399763" y="3032901"/>
              <a:ext cx="238380" cy="2383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7735290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8031342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8327395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8623447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8919500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9215552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9511604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9807658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10103710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10399763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7735290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8031342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8327395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8623447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8919500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215552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511604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807658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10103710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10399763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7735290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8031342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8327395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8623447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8919500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9215552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9511604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9807658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10103710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10399763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7735290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8031342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8327395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8623447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8919500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9215552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9511604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9807658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10103710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10399763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7735290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8031342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8327395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8623447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8919500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9215552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9511604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9807658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10103710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10399763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7735290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8031342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8327395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8623447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8919500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9215552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9511604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9807658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0103710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10399763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33"/>
          <p:cNvSpPr txBox="1"/>
          <p:nvPr/>
        </p:nvSpPr>
        <p:spPr>
          <a:xfrm>
            <a:off x="8757130" y="5789064"/>
            <a:ext cx="916843" cy="50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67%</a:t>
            </a:r>
            <a:endParaRPr b="1" i="0" sz="2400" u="none" cap="none" strike="noStrik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5" name="Google Shape;1085;p33"/>
          <p:cNvCxnSpPr/>
          <p:nvPr/>
        </p:nvCxnSpPr>
        <p:spPr>
          <a:xfrm>
            <a:off x="8868882" y="5574005"/>
            <a:ext cx="614393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86" name="Google Shape;1086;p33"/>
          <p:cNvGrpSpPr/>
          <p:nvPr/>
        </p:nvGrpSpPr>
        <p:grpSpPr>
          <a:xfrm>
            <a:off x="6347992" y="1282952"/>
            <a:ext cx="734725" cy="734725"/>
            <a:chOff x="6850068" y="1576156"/>
            <a:chExt cx="668244" cy="668244"/>
          </a:xfrm>
        </p:grpSpPr>
        <p:sp>
          <p:nvSpPr>
            <p:cNvPr id="1087" name="Google Shape;1087;p33"/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3"/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4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4" name="Google Shape;1094;p34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5" name="Google Shape;1095;p34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34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4,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34"/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34"/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34"/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4"/>
          <p:cNvSpPr txBox="1"/>
          <p:nvPr/>
        </p:nvSpPr>
        <p:spPr>
          <a:xfrm>
            <a:off x="1231471" y="5651975"/>
            <a:ext cx="24016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1" name="Google Shape;1101;p34"/>
          <p:cNvCxnSpPr/>
          <p:nvPr/>
        </p:nvCxnSpPr>
        <p:spPr>
          <a:xfrm>
            <a:off x="2152878" y="5423451"/>
            <a:ext cx="5588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2" name="Google Shape;1102;p34"/>
          <p:cNvSpPr txBox="1"/>
          <p:nvPr/>
        </p:nvSpPr>
        <p:spPr>
          <a:xfrm>
            <a:off x="4929572" y="5651975"/>
            <a:ext cx="24016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3" name="Google Shape;1103;p34"/>
          <p:cNvCxnSpPr/>
          <p:nvPr/>
        </p:nvCxnSpPr>
        <p:spPr>
          <a:xfrm>
            <a:off x="5850978" y="5423451"/>
            <a:ext cx="5588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4" name="Google Shape;1104;p34"/>
          <p:cNvSpPr txBox="1"/>
          <p:nvPr/>
        </p:nvSpPr>
        <p:spPr>
          <a:xfrm>
            <a:off x="8627671" y="5651975"/>
            <a:ext cx="24016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5" name="Google Shape;1105;p34"/>
          <p:cNvCxnSpPr/>
          <p:nvPr/>
        </p:nvCxnSpPr>
        <p:spPr>
          <a:xfrm>
            <a:off x="9549078" y="5423451"/>
            <a:ext cx="5588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비행기" id="1106" name="Google Shape;11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074" y="2613333"/>
            <a:ext cx="1378607" cy="1378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바코드" id="1107" name="Google Shape;11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7257" y="2613334"/>
            <a:ext cx="1378607" cy="1378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자전거 타기" id="1108" name="Google Shape;110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06136" y="2613334"/>
            <a:ext cx="1378607" cy="137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05"/>
            <a:ext cx="12192000" cy="6850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35"/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15" name="Google Shape;1115;p35"/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116" name="Google Shape;1116;p35"/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5"/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0" i="0" lang="ko-KR" sz="36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제목을 입력하세요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8" name="Google Shape;1118;p35"/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Part 5, </a:t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9" name="Google Shape;1119;p35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6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5" name="Google Shape;1125;p36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6" name="Google Shape;1126;p36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36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8" name="Google Shape;1128;p36"/>
          <p:cNvGrpSpPr/>
          <p:nvPr/>
        </p:nvGrpSpPr>
        <p:grpSpPr>
          <a:xfrm>
            <a:off x="2560906" y="1512803"/>
            <a:ext cx="7070185" cy="4803347"/>
            <a:chOff x="2110795" y="2896"/>
            <a:chExt cx="7070185" cy="4803347"/>
          </a:xfrm>
        </p:grpSpPr>
        <p:sp>
          <p:nvSpPr>
            <p:cNvPr id="1129" name="Google Shape;1129;p36"/>
            <p:cNvSpPr/>
            <p:nvPr/>
          </p:nvSpPr>
          <p:spPr>
            <a:xfrm>
              <a:off x="5827792" y="824761"/>
              <a:ext cx="271136" cy="885788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40CDD8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130" name="Google Shape;1130;p36"/>
            <p:cNvSpPr/>
            <p:nvPr/>
          </p:nvSpPr>
          <p:spPr>
            <a:xfrm>
              <a:off x="6098929" y="824761"/>
              <a:ext cx="2129634" cy="177157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07010"/>
                  </a:lnTo>
                  <a:lnTo>
                    <a:pt x="120000" y="10701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40CDD8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131" name="Google Shape;1131;p36"/>
            <p:cNvSpPr/>
            <p:nvPr/>
          </p:nvSpPr>
          <p:spPr>
            <a:xfrm>
              <a:off x="6053209" y="824761"/>
              <a:ext cx="91440" cy="1771576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2700">
              <a:solidFill>
                <a:srgbClr val="40CDD8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132" name="Google Shape;1132;p36"/>
            <p:cNvSpPr/>
            <p:nvPr/>
          </p:nvSpPr>
          <p:spPr>
            <a:xfrm>
              <a:off x="3969294" y="3418204"/>
              <a:ext cx="1064817" cy="47485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F7D9B6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133" name="Google Shape;1133;p36"/>
            <p:cNvSpPr/>
            <p:nvPr/>
          </p:nvSpPr>
          <p:spPr>
            <a:xfrm>
              <a:off x="2904476" y="3418204"/>
              <a:ext cx="1064817" cy="474855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F7D9B6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134" name="Google Shape;1134;p36"/>
            <p:cNvSpPr/>
            <p:nvPr/>
          </p:nvSpPr>
          <p:spPr>
            <a:xfrm>
              <a:off x="3969294" y="824761"/>
              <a:ext cx="2129634" cy="177157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107010"/>
                  </a:lnTo>
                  <a:lnTo>
                    <a:pt x="0" y="10701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40CDD8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135" name="Google Shape;1135;p36"/>
            <p:cNvSpPr/>
            <p:nvPr/>
          </p:nvSpPr>
          <p:spPr>
            <a:xfrm>
              <a:off x="5305248" y="2896"/>
              <a:ext cx="1587361" cy="821865"/>
            </a:xfrm>
            <a:prstGeom prst="rect">
              <a:avLst/>
            </a:prstGeom>
            <a:solidFill>
              <a:srgbClr val="0093A7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6"/>
            <p:cNvSpPr txBox="1"/>
            <p:nvPr/>
          </p:nvSpPr>
          <p:spPr>
            <a:xfrm>
              <a:off x="5305248" y="2896"/>
              <a:ext cx="1587361" cy="82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95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텍스트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5622720" y="642125"/>
              <a:ext cx="1428625" cy="273955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0093A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6"/>
            <p:cNvSpPr txBox="1"/>
            <p:nvPr/>
          </p:nvSpPr>
          <p:spPr>
            <a:xfrm>
              <a:off x="5622720" y="642125"/>
              <a:ext cx="1428625" cy="273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45700" spcFirstLastPara="1" rIns="45700" wrap="square" tIns="114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3175613" y="2596338"/>
              <a:ext cx="1587361" cy="821865"/>
            </a:xfrm>
            <a:prstGeom prst="rect">
              <a:avLst/>
            </a:prstGeom>
            <a:solidFill>
              <a:srgbClr val="40CDD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6"/>
            <p:cNvSpPr txBox="1"/>
            <p:nvPr/>
          </p:nvSpPr>
          <p:spPr>
            <a:xfrm>
              <a:off x="3175613" y="2596338"/>
              <a:ext cx="1587361" cy="82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95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텍스트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3493085" y="3235567"/>
              <a:ext cx="1428625" cy="273955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40CD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6"/>
            <p:cNvSpPr txBox="1"/>
            <p:nvPr/>
          </p:nvSpPr>
          <p:spPr>
            <a:xfrm>
              <a:off x="3493085" y="3235567"/>
              <a:ext cx="1428625" cy="273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45700" spcFirstLastPara="1" rIns="45700" wrap="square" tIns="114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2110795" y="3893059"/>
              <a:ext cx="1587361" cy="821865"/>
            </a:xfrm>
            <a:prstGeom prst="rect">
              <a:avLst/>
            </a:prstGeom>
            <a:solidFill>
              <a:srgbClr val="F7D9B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6"/>
            <p:cNvSpPr txBox="1"/>
            <p:nvPr/>
          </p:nvSpPr>
          <p:spPr>
            <a:xfrm>
              <a:off x="2110795" y="3893059"/>
              <a:ext cx="1587361" cy="82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95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텍스트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2428268" y="4532288"/>
              <a:ext cx="1428625" cy="273955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F7D9B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6"/>
            <p:cNvSpPr txBox="1"/>
            <p:nvPr/>
          </p:nvSpPr>
          <p:spPr>
            <a:xfrm>
              <a:off x="2428268" y="4532288"/>
              <a:ext cx="1428625" cy="273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45700" spcFirstLastPara="1" rIns="45700" wrap="square" tIns="114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4240430" y="3893059"/>
              <a:ext cx="1587361" cy="821865"/>
            </a:xfrm>
            <a:prstGeom prst="rect">
              <a:avLst/>
            </a:prstGeom>
            <a:solidFill>
              <a:srgbClr val="DFC3A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6"/>
            <p:cNvSpPr txBox="1"/>
            <p:nvPr/>
          </p:nvSpPr>
          <p:spPr>
            <a:xfrm>
              <a:off x="4240430" y="3893059"/>
              <a:ext cx="1587361" cy="82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95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텍스트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4557903" y="4532288"/>
              <a:ext cx="1428625" cy="273955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DFC3A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6"/>
            <p:cNvSpPr txBox="1"/>
            <p:nvPr/>
          </p:nvSpPr>
          <p:spPr>
            <a:xfrm>
              <a:off x="4557903" y="4532288"/>
              <a:ext cx="1428625" cy="273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45700" spcFirstLastPara="1" rIns="45700" wrap="square" tIns="114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5305248" y="2596338"/>
              <a:ext cx="1587361" cy="821865"/>
            </a:xfrm>
            <a:prstGeom prst="rect">
              <a:avLst/>
            </a:prstGeom>
            <a:solidFill>
              <a:srgbClr val="00A9C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6"/>
            <p:cNvSpPr txBox="1"/>
            <p:nvPr/>
          </p:nvSpPr>
          <p:spPr>
            <a:xfrm>
              <a:off x="5305248" y="2596338"/>
              <a:ext cx="1587361" cy="82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95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텍스트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5622720" y="3235567"/>
              <a:ext cx="1428625" cy="273955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00A9C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6"/>
            <p:cNvSpPr txBox="1"/>
            <p:nvPr/>
          </p:nvSpPr>
          <p:spPr>
            <a:xfrm>
              <a:off x="5622720" y="3235567"/>
              <a:ext cx="1428625" cy="273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45700" spcFirstLastPara="1" rIns="45700" wrap="square" tIns="114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7434883" y="2596338"/>
              <a:ext cx="1587361" cy="821865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6"/>
            <p:cNvSpPr txBox="1"/>
            <p:nvPr/>
          </p:nvSpPr>
          <p:spPr>
            <a:xfrm>
              <a:off x="7434883" y="2596338"/>
              <a:ext cx="1587361" cy="82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95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텍스트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7752355" y="3235567"/>
              <a:ext cx="1428625" cy="273955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6"/>
            <p:cNvSpPr txBox="1"/>
            <p:nvPr/>
          </p:nvSpPr>
          <p:spPr>
            <a:xfrm>
              <a:off x="7752355" y="3235567"/>
              <a:ext cx="1428625" cy="273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45700" spcFirstLastPara="1" rIns="45700" wrap="square" tIns="114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4240430" y="1299617"/>
              <a:ext cx="1587361" cy="821865"/>
            </a:xfrm>
            <a:prstGeom prst="rect">
              <a:avLst/>
            </a:prstGeom>
            <a:solidFill>
              <a:srgbClr val="40CDD8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6"/>
            <p:cNvSpPr txBox="1"/>
            <p:nvPr/>
          </p:nvSpPr>
          <p:spPr>
            <a:xfrm>
              <a:off x="4240430" y="1299617"/>
              <a:ext cx="1587361" cy="821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5950" lIns="20300" spcFirstLastPara="1" rIns="20300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Arial"/>
                <a:buNone/>
              </a:pP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텍스트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4557903" y="1938846"/>
              <a:ext cx="1428625" cy="273955"/>
            </a:xfrm>
            <a:prstGeom prst="rect">
              <a:avLst/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40CD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6"/>
            <p:cNvSpPr txBox="1"/>
            <p:nvPr/>
          </p:nvSpPr>
          <p:spPr>
            <a:xfrm>
              <a:off x="4557903" y="1938846"/>
              <a:ext cx="1428625" cy="273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45700" spcFirstLastPara="1" rIns="45700" wrap="square" tIns="1142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7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8" name="Google Shape;1168;p37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9" name="Google Shape;1169;p37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3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37"/>
          <p:cNvGrpSpPr/>
          <p:nvPr/>
        </p:nvGrpSpPr>
        <p:grpSpPr>
          <a:xfrm>
            <a:off x="811410" y="3116582"/>
            <a:ext cx="11096108" cy="848355"/>
            <a:chOff x="731520" y="3004822"/>
            <a:chExt cx="9804400" cy="848355"/>
          </a:xfrm>
        </p:grpSpPr>
        <p:sp>
          <p:nvSpPr>
            <p:cNvPr id="1172" name="Google Shape;1172;p37"/>
            <p:cNvSpPr/>
            <p:nvPr/>
          </p:nvSpPr>
          <p:spPr>
            <a:xfrm>
              <a:off x="731520" y="3004822"/>
              <a:ext cx="1960880" cy="848355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2692400" y="3004822"/>
              <a:ext cx="1960880" cy="8483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4653280" y="3004822"/>
              <a:ext cx="1960880" cy="848355"/>
            </a:xfrm>
            <a:prstGeom prst="rect">
              <a:avLst/>
            </a:prstGeom>
            <a:solidFill>
              <a:srgbClr val="F4C4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6614160" y="3004822"/>
              <a:ext cx="1960880" cy="8483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8575040" y="3004822"/>
              <a:ext cx="1960880" cy="8483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77" name="Google Shape;1177;p37"/>
          <p:cNvCxnSpPr/>
          <p:nvPr/>
        </p:nvCxnSpPr>
        <p:spPr>
          <a:xfrm>
            <a:off x="811410" y="3116582"/>
            <a:ext cx="0" cy="305053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8" name="Google Shape;1178;p37"/>
          <p:cNvCxnSpPr/>
          <p:nvPr/>
        </p:nvCxnSpPr>
        <p:spPr>
          <a:xfrm>
            <a:off x="3029242" y="3116582"/>
            <a:ext cx="0" cy="305053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9" name="Google Shape;1179;p37"/>
          <p:cNvCxnSpPr/>
          <p:nvPr/>
        </p:nvCxnSpPr>
        <p:spPr>
          <a:xfrm>
            <a:off x="5257234" y="3116582"/>
            <a:ext cx="0" cy="305053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0" name="Google Shape;1180;p37"/>
          <p:cNvCxnSpPr/>
          <p:nvPr/>
        </p:nvCxnSpPr>
        <p:spPr>
          <a:xfrm>
            <a:off x="7464906" y="3116582"/>
            <a:ext cx="0" cy="305053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1" name="Google Shape;1181;p37"/>
          <p:cNvCxnSpPr/>
          <p:nvPr/>
        </p:nvCxnSpPr>
        <p:spPr>
          <a:xfrm>
            <a:off x="9692898" y="3116582"/>
            <a:ext cx="0" cy="305053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2" name="Google Shape;1182;p37"/>
          <p:cNvCxnSpPr/>
          <p:nvPr/>
        </p:nvCxnSpPr>
        <p:spPr>
          <a:xfrm>
            <a:off x="11910730" y="3116582"/>
            <a:ext cx="0" cy="305053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3" name="Google Shape;1183;p37"/>
          <p:cNvCxnSpPr/>
          <p:nvPr/>
        </p:nvCxnSpPr>
        <p:spPr>
          <a:xfrm>
            <a:off x="811410" y="5902960"/>
            <a:ext cx="443844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184" name="Google Shape;1184;p37"/>
          <p:cNvSpPr txBox="1"/>
          <p:nvPr/>
        </p:nvSpPr>
        <p:spPr>
          <a:xfrm>
            <a:off x="1509526" y="3340704"/>
            <a:ext cx="8114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1단계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37"/>
          <p:cNvSpPr txBox="1"/>
          <p:nvPr/>
        </p:nvSpPr>
        <p:spPr>
          <a:xfrm>
            <a:off x="3729616" y="3340704"/>
            <a:ext cx="8114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2단계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37"/>
          <p:cNvSpPr txBox="1"/>
          <p:nvPr/>
        </p:nvSpPr>
        <p:spPr>
          <a:xfrm>
            <a:off x="5949706" y="3340704"/>
            <a:ext cx="8114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3단계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37"/>
          <p:cNvSpPr txBox="1"/>
          <p:nvPr/>
        </p:nvSpPr>
        <p:spPr>
          <a:xfrm>
            <a:off x="8169796" y="3340704"/>
            <a:ext cx="8114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4단계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37"/>
          <p:cNvSpPr txBox="1"/>
          <p:nvPr/>
        </p:nvSpPr>
        <p:spPr>
          <a:xfrm>
            <a:off x="10389886" y="3340704"/>
            <a:ext cx="8114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5단계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37"/>
          <p:cNvSpPr/>
          <p:nvPr/>
        </p:nvSpPr>
        <p:spPr>
          <a:xfrm>
            <a:off x="811410" y="1402080"/>
            <a:ext cx="11085950" cy="146303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37"/>
          <p:cNvSpPr txBox="1"/>
          <p:nvPr/>
        </p:nvSpPr>
        <p:spPr>
          <a:xfrm>
            <a:off x="2483731" y="1793925"/>
            <a:ext cx="7350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전체 주제 또는 목표를 입력하세요.</a:t>
            </a:r>
            <a:endParaRPr b="1" i="0" sz="4000" u="none" cap="none" strike="noStrik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37"/>
          <p:cNvSpPr/>
          <p:nvPr/>
        </p:nvSpPr>
        <p:spPr>
          <a:xfrm>
            <a:off x="818790" y="4521200"/>
            <a:ext cx="4423829" cy="848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37"/>
          <p:cNvSpPr/>
          <p:nvPr/>
        </p:nvSpPr>
        <p:spPr>
          <a:xfrm>
            <a:off x="5271850" y="4945375"/>
            <a:ext cx="6625501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8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8" name="Google Shape;1198;p38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9" name="Google Shape;1199;p38"/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38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5,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38"/>
          <p:cNvGrpSpPr/>
          <p:nvPr/>
        </p:nvGrpSpPr>
        <p:grpSpPr>
          <a:xfrm>
            <a:off x="965200" y="1733539"/>
            <a:ext cx="10380713" cy="914400"/>
            <a:chOff x="1229360" y="1931500"/>
            <a:chExt cx="10380713" cy="914400"/>
          </a:xfrm>
        </p:grpSpPr>
        <p:pic>
          <p:nvPicPr>
            <p:cNvPr descr="배지 체크 표시1" id="1202" name="Google Shape;1202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9360" y="19315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3" name="Google Shape;1203;p38"/>
            <p:cNvSpPr txBox="1"/>
            <p:nvPr/>
          </p:nvSpPr>
          <p:spPr>
            <a:xfrm>
              <a:off x="2268486" y="2098909"/>
              <a:ext cx="9341587" cy="579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봄이 아무 아스라히 한 추억과 묻힌 봅니다.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4" name="Google Shape;1204;p38"/>
          <p:cNvGrpSpPr/>
          <p:nvPr/>
        </p:nvGrpSpPr>
        <p:grpSpPr>
          <a:xfrm>
            <a:off x="965200" y="3372210"/>
            <a:ext cx="10380713" cy="914400"/>
            <a:chOff x="1229360" y="3444240"/>
            <a:chExt cx="10380713" cy="914400"/>
          </a:xfrm>
        </p:grpSpPr>
        <p:pic>
          <p:nvPicPr>
            <p:cNvPr descr="배지 체크 표시1" id="1205" name="Google Shape;120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29360" y="34442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6" name="Google Shape;1206;p38"/>
            <p:cNvSpPr txBox="1"/>
            <p:nvPr/>
          </p:nvSpPr>
          <p:spPr>
            <a:xfrm>
              <a:off x="2268486" y="3611649"/>
              <a:ext cx="9341587" cy="579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이름자 별빛이 써 같이 별 시와 봅니다.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7" name="Google Shape;1207;p38"/>
          <p:cNvGrpSpPr/>
          <p:nvPr/>
        </p:nvGrpSpPr>
        <p:grpSpPr>
          <a:xfrm>
            <a:off x="965200" y="5010881"/>
            <a:ext cx="10380713" cy="914400"/>
            <a:chOff x="1229360" y="4956980"/>
            <a:chExt cx="10380713" cy="914400"/>
          </a:xfrm>
        </p:grpSpPr>
        <p:pic>
          <p:nvPicPr>
            <p:cNvPr descr="배지 체크 표시1" id="1208" name="Google Shape;1208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29360" y="495698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9" name="Google Shape;1209;p38"/>
            <p:cNvSpPr txBox="1"/>
            <p:nvPr/>
          </p:nvSpPr>
          <p:spPr>
            <a:xfrm>
              <a:off x="2268486" y="5124389"/>
              <a:ext cx="9341587" cy="579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ko-KR" sz="2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이름자 된 릴케 내일 써 별 책상을 있습니다. </a:t>
              </a:r>
              <a:endPara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3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6" name="Google Shape;1216;p39"/>
          <p:cNvGrpSpPr/>
          <p:nvPr/>
        </p:nvGrpSpPr>
        <p:grpSpPr>
          <a:xfrm>
            <a:off x="619826" y="1899687"/>
            <a:ext cx="4750018" cy="3101147"/>
            <a:chOff x="672991" y="1825256"/>
            <a:chExt cx="4750018" cy="3101147"/>
          </a:xfrm>
        </p:grpSpPr>
        <p:sp>
          <p:nvSpPr>
            <p:cNvPr id="1217" name="Google Shape;1217;p39"/>
            <p:cNvSpPr txBox="1"/>
            <p:nvPr/>
          </p:nvSpPr>
          <p:spPr>
            <a:xfrm>
              <a:off x="672991" y="2991109"/>
              <a:ext cx="4750018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b="0" i="1" lang="ko-KR" sz="4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메시지를 입력하세요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9"/>
            <p:cNvSpPr txBox="1"/>
            <p:nvPr/>
          </p:nvSpPr>
          <p:spPr>
            <a:xfrm>
              <a:off x="2966483" y="1825256"/>
              <a:ext cx="38824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1" lang="ko-KR" sz="3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b="1" i="1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9"/>
            <p:cNvSpPr txBox="1"/>
            <p:nvPr/>
          </p:nvSpPr>
          <p:spPr>
            <a:xfrm>
              <a:off x="2962888" y="4341628"/>
              <a:ext cx="38824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1" lang="ko-KR" sz="3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b="1" i="1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0" name="Google Shape;1220;p39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0"/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40"/>
          <p:cNvSpPr txBox="1"/>
          <p:nvPr/>
        </p:nvSpPr>
        <p:spPr>
          <a:xfrm>
            <a:off x="636272" y="4354015"/>
            <a:ext cx="5270520" cy="184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그리워 멀리 하나에 이름과, 무엇인지 별에도 어머니 이름자 거외다. 하나에 슬퍼하는 너무나 위에 된 봅니다. 없이 별에도 이름을 나는 풀이 거외다. 부끄러운 시와 계절이 봅니다. 나의 묻힌 속의 이웃 하나의 사랑과 거외다. 하나에 위에 강아지, 봅니다. 새겨지는 별 불러 어머니, 이제 것은 별들을 거외다. 된 슬퍼하는 못 별 시인의 사랑과 있습니다. 멀리 그러나 이런 겨울이 봅니다.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40"/>
          <p:cNvSpPr txBox="1"/>
          <p:nvPr/>
        </p:nvSpPr>
        <p:spPr>
          <a:xfrm>
            <a:off x="636272" y="3429000"/>
            <a:ext cx="34563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소제목을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9" name="Google Shape;1229;p40"/>
          <p:cNvCxnSpPr/>
          <p:nvPr/>
        </p:nvCxnSpPr>
        <p:spPr>
          <a:xfrm>
            <a:off x="636272" y="4182780"/>
            <a:ext cx="545972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41"/>
          <p:cNvGrpSpPr/>
          <p:nvPr/>
        </p:nvGrpSpPr>
        <p:grpSpPr>
          <a:xfrm>
            <a:off x="0" y="0"/>
            <a:ext cx="12192000" cy="6858000"/>
            <a:chOff x="0" y="0"/>
            <a:chExt cx="12344400" cy="6858000"/>
          </a:xfrm>
        </p:grpSpPr>
        <p:sp>
          <p:nvSpPr>
            <p:cNvPr id="1235" name="Google Shape;1235;p41"/>
            <p:cNvSpPr/>
            <p:nvPr/>
          </p:nvSpPr>
          <p:spPr>
            <a:xfrm>
              <a:off x="4114800" y="0"/>
              <a:ext cx="41148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1"/>
            <p:cNvSpPr/>
            <p:nvPr/>
          </p:nvSpPr>
          <p:spPr>
            <a:xfrm>
              <a:off x="8229600" y="0"/>
              <a:ext cx="4114800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0" y="0"/>
              <a:ext cx="4114800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8" name="Google Shape;1238;p41"/>
          <p:cNvSpPr txBox="1"/>
          <p:nvPr/>
        </p:nvSpPr>
        <p:spPr>
          <a:xfrm flipH="1">
            <a:off x="1288076" y="1391920"/>
            <a:ext cx="14782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-KR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41"/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-KR" sz="7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7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41"/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-KR" sz="7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7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41"/>
          <p:cNvSpPr txBox="1"/>
          <p:nvPr/>
        </p:nvSpPr>
        <p:spPr>
          <a:xfrm>
            <a:off x="332012" y="3234700"/>
            <a:ext cx="339040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b="0" i="1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41"/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b="0" i="1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41"/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ko-KR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b="0" i="1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41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1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 amt="67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415300" y="669725"/>
            <a:ext cx="4143300" cy="500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00" y="754900"/>
            <a:ext cx="3978175" cy="38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415288" y="4661325"/>
            <a:ext cx="3790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rgbClr val="29C8D5"/>
                </a:solidFill>
              </a:rPr>
              <a:t>Part2. 서비스 실행</a:t>
            </a:r>
            <a:endParaRPr b="1" sz="2900">
              <a:solidFill>
                <a:srgbClr val="29C8D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9C6D2"/>
            </a:gs>
            <a:gs pos="23000">
              <a:srgbClr val="29C6D2"/>
            </a:gs>
            <a:gs pos="69000">
              <a:srgbClr val="22A7B1"/>
            </a:gs>
            <a:gs pos="97000">
              <a:srgbClr val="209CA5"/>
            </a:gs>
            <a:gs pos="100000">
              <a:srgbClr val="209CA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2"/>
          <p:cNvSpPr txBox="1"/>
          <p:nvPr/>
        </p:nvSpPr>
        <p:spPr>
          <a:xfrm>
            <a:off x="-150629" y="2519916"/>
            <a:ext cx="1249325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ko-KR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                        ]</a:t>
            </a:r>
            <a:endParaRPr b="1" i="0" sz="9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42"/>
          <p:cNvSpPr txBox="1"/>
          <p:nvPr/>
        </p:nvSpPr>
        <p:spPr>
          <a:xfrm>
            <a:off x="3844298" y="3013501"/>
            <a:ext cx="48301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584" y="0"/>
            <a:ext cx="45724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43"/>
          <p:cNvSpPr/>
          <p:nvPr/>
        </p:nvSpPr>
        <p:spPr>
          <a:xfrm>
            <a:off x="627320" y="712382"/>
            <a:ext cx="6992263" cy="1403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43"/>
          <p:cNvSpPr/>
          <p:nvPr/>
        </p:nvSpPr>
        <p:spPr>
          <a:xfrm>
            <a:off x="627321" y="2827585"/>
            <a:ext cx="6992262" cy="1403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43"/>
          <p:cNvSpPr/>
          <p:nvPr/>
        </p:nvSpPr>
        <p:spPr>
          <a:xfrm>
            <a:off x="627321" y="4942788"/>
            <a:ext cx="6992262" cy="1403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3"/>
          <p:cNvSpPr txBox="1"/>
          <p:nvPr/>
        </p:nvSpPr>
        <p:spPr>
          <a:xfrm>
            <a:off x="999460" y="1060407"/>
            <a:ext cx="38843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내용을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43"/>
          <p:cNvSpPr txBox="1"/>
          <p:nvPr/>
        </p:nvSpPr>
        <p:spPr>
          <a:xfrm>
            <a:off x="999460" y="3175610"/>
            <a:ext cx="38843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내용을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43"/>
          <p:cNvSpPr txBox="1"/>
          <p:nvPr/>
        </p:nvSpPr>
        <p:spPr>
          <a:xfrm>
            <a:off x="999460" y="5290813"/>
            <a:ext cx="388439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내용을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44"/>
          <p:cNvSpPr/>
          <p:nvPr/>
        </p:nvSpPr>
        <p:spPr>
          <a:xfrm>
            <a:off x="3432544" y="2216888"/>
            <a:ext cx="5326912" cy="2424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4"/>
          <p:cNvSpPr txBox="1"/>
          <p:nvPr/>
        </p:nvSpPr>
        <p:spPr>
          <a:xfrm>
            <a:off x="4032774" y="3065540"/>
            <a:ext cx="41264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메시지를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4" name="Google Shape;1274;p45"/>
          <p:cNvGrpSpPr/>
          <p:nvPr/>
        </p:nvGrpSpPr>
        <p:grpSpPr>
          <a:xfrm>
            <a:off x="365760" y="1903228"/>
            <a:ext cx="6096000" cy="4304532"/>
            <a:chOff x="5415280" y="650240"/>
            <a:chExt cx="6096000" cy="5557520"/>
          </a:xfrm>
        </p:grpSpPr>
        <p:sp>
          <p:nvSpPr>
            <p:cNvPr id="1275" name="Google Shape;1275;p45"/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5"/>
            <p:cNvSpPr txBox="1"/>
            <p:nvPr/>
          </p:nvSpPr>
          <p:spPr>
            <a:xfrm>
              <a:off x="5685792" y="2505537"/>
              <a:ext cx="5270520" cy="314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그리워 멀리 하나에 이름과, 무엇인지 별에도 어머니 이름자 거외다. 하나에 슬퍼하는 너무나 위에 된 봅니다. 없이 별에도 이름을 나는 풀이 거외다. 부끄러운 시와 계절이 봅니다. 나의 묻힌 속의 이웃 하나의 사랑과 거외다. 하나에 위에 강아지, 봅니다. 새겨지는 별 불러 어머니, 이제 것은 별들을 거외다. 된 슬퍼하는 못 별 시인의 사랑과 있습니다. 멀리 그러나 이런 겨울이 봅니다. 하나에 풀이 별 라이너 쓸쓸함과 버리었습니다. 차 나는 청춘이 이네들은 언덕 이런 멀리 하나에 봅니다. 어머니 한 헤는 내일 계절이 까닭입니다. 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5"/>
            <p:cNvSpPr txBox="1"/>
            <p:nvPr/>
          </p:nvSpPr>
          <p:spPr>
            <a:xfrm>
              <a:off x="5685792" y="1375886"/>
              <a:ext cx="3456395" cy="75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ko-KR" sz="32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소제목을 입력하세요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8" name="Google Shape;1278;p45"/>
            <p:cNvCxnSpPr/>
            <p:nvPr/>
          </p:nvCxnSpPr>
          <p:spPr>
            <a:xfrm>
              <a:off x="5685792" y="2280442"/>
              <a:ext cx="5687737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46"/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46"/>
          <p:cNvSpPr txBox="1"/>
          <p:nvPr/>
        </p:nvSpPr>
        <p:spPr>
          <a:xfrm>
            <a:off x="636272" y="4354015"/>
            <a:ext cx="5270520" cy="184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그리워 멀리 하나에 이름과, 무엇인지 별에도 어머니 이름자 거외다. 하나에 슬퍼하는 너무나 위에 된 봅니다. 없이 별에도 이름을 나는 풀이 거외다. 부끄러운 시와 계절이 봅니다. 나의 묻힌 속의 이웃 하나의 사랑과 거외다. 하나에 위에 강아지, 봅니다. 새겨지는 별 불러 어머니, 이제 것은 별들을 거외다. 된 슬퍼하는 못 별 시인의 사랑과 있습니다. 멀리 그러나 이런 겨울이 봅니다.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46"/>
          <p:cNvSpPr txBox="1"/>
          <p:nvPr/>
        </p:nvSpPr>
        <p:spPr>
          <a:xfrm>
            <a:off x="636272" y="3429000"/>
            <a:ext cx="34563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소제목을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7" name="Google Shape;1287;p46"/>
          <p:cNvCxnSpPr/>
          <p:nvPr/>
        </p:nvCxnSpPr>
        <p:spPr>
          <a:xfrm>
            <a:off x="636272" y="4182780"/>
            <a:ext cx="545972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7"/>
          <p:cNvSpPr txBox="1"/>
          <p:nvPr/>
        </p:nvSpPr>
        <p:spPr>
          <a:xfrm>
            <a:off x="4252386" y="2921168"/>
            <a:ext cx="368722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88a85da0_6_89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g10b88a85da0_6_89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g10b88a85da0_6_89"/>
          <p:cNvSpPr txBox="1"/>
          <p:nvPr/>
        </p:nvSpPr>
        <p:spPr>
          <a:xfrm>
            <a:off x="863522" y="318929"/>
            <a:ext cx="539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Flowchart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0b88a85da0_6_89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 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g10b88a85da0_6_89"/>
          <p:cNvGrpSpPr/>
          <p:nvPr/>
        </p:nvGrpSpPr>
        <p:grpSpPr>
          <a:xfrm>
            <a:off x="42842" y="1326930"/>
            <a:ext cx="12051908" cy="5334966"/>
            <a:chOff x="752935" y="2114772"/>
            <a:chExt cx="10556108" cy="3591602"/>
          </a:xfrm>
        </p:grpSpPr>
        <p:sp>
          <p:nvSpPr>
            <p:cNvPr id="148" name="Google Shape;148;g10b88a85da0_6_89"/>
            <p:cNvSpPr/>
            <p:nvPr/>
          </p:nvSpPr>
          <p:spPr>
            <a:xfrm>
              <a:off x="904240" y="2114774"/>
              <a:ext cx="2041500" cy="3591600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10b88a85da0_6_89"/>
            <p:cNvSpPr/>
            <p:nvPr/>
          </p:nvSpPr>
          <p:spPr>
            <a:xfrm>
              <a:off x="904240" y="2114772"/>
              <a:ext cx="2041500" cy="60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10b88a85da0_6_89"/>
            <p:cNvSpPr/>
            <p:nvPr/>
          </p:nvSpPr>
          <p:spPr>
            <a:xfrm>
              <a:off x="9179915" y="2114774"/>
              <a:ext cx="2041500" cy="3591600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10b88a85da0_6_89"/>
            <p:cNvSpPr/>
            <p:nvPr/>
          </p:nvSpPr>
          <p:spPr>
            <a:xfrm>
              <a:off x="3662798" y="2114774"/>
              <a:ext cx="2041500" cy="3591600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10b88a85da0_6_89"/>
            <p:cNvSpPr/>
            <p:nvPr/>
          </p:nvSpPr>
          <p:spPr>
            <a:xfrm>
              <a:off x="6421356" y="2114774"/>
              <a:ext cx="2041500" cy="3591600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10b88a85da0_6_89"/>
            <p:cNvSpPr txBox="1"/>
            <p:nvPr/>
          </p:nvSpPr>
          <p:spPr>
            <a:xfrm>
              <a:off x="752935" y="2178000"/>
              <a:ext cx="23442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사용자가 직접 그린 이미지 Upload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10b88a85da0_6_89"/>
            <p:cNvSpPr/>
            <p:nvPr/>
          </p:nvSpPr>
          <p:spPr>
            <a:xfrm>
              <a:off x="3662797" y="2114772"/>
              <a:ext cx="2041500" cy="60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10b88a85da0_6_89"/>
            <p:cNvSpPr txBox="1"/>
            <p:nvPr/>
          </p:nvSpPr>
          <p:spPr>
            <a:xfrm>
              <a:off x="3608826" y="2173482"/>
              <a:ext cx="2149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GAN 모델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이미지 실사화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10b88a85da0_6_89"/>
            <p:cNvSpPr/>
            <p:nvPr/>
          </p:nvSpPr>
          <p:spPr>
            <a:xfrm>
              <a:off x="6421354" y="2114772"/>
              <a:ext cx="2041500" cy="60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10b88a85da0_6_89"/>
            <p:cNvSpPr txBox="1"/>
            <p:nvPr/>
          </p:nvSpPr>
          <p:spPr>
            <a:xfrm>
              <a:off x="6519891" y="2178618"/>
              <a:ext cx="18444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CNN 모델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여행지 분류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10b88a85da0_6_89"/>
            <p:cNvSpPr/>
            <p:nvPr/>
          </p:nvSpPr>
          <p:spPr>
            <a:xfrm>
              <a:off x="9179911" y="2114772"/>
              <a:ext cx="2041500" cy="604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10b88a85da0_6_89"/>
            <p:cNvSpPr txBox="1"/>
            <p:nvPr/>
          </p:nvSpPr>
          <p:spPr>
            <a:xfrm>
              <a:off x="9125943" y="2173483"/>
              <a:ext cx="21831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여행지 추천 및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주변 관광 정보 제공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10b88a85da0_6_89"/>
            <p:cNvSpPr txBox="1"/>
            <p:nvPr/>
          </p:nvSpPr>
          <p:spPr>
            <a:xfrm>
              <a:off x="1073965" y="3277512"/>
              <a:ext cx="1683000" cy="2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g10b88a85da0_6_89"/>
          <p:cNvSpPr/>
          <p:nvPr/>
        </p:nvSpPr>
        <p:spPr>
          <a:xfrm rot="5400000">
            <a:off x="2787785" y="4017780"/>
            <a:ext cx="336000" cy="289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0b88a85da0_6_89"/>
          <p:cNvSpPr/>
          <p:nvPr/>
        </p:nvSpPr>
        <p:spPr>
          <a:xfrm rot="5400000">
            <a:off x="6026078" y="4026126"/>
            <a:ext cx="336000" cy="289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0b88a85da0_6_89"/>
          <p:cNvSpPr/>
          <p:nvPr/>
        </p:nvSpPr>
        <p:spPr>
          <a:xfrm rot="5400000">
            <a:off x="9086846" y="4026126"/>
            <a:ext cx="336000" cy="289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10b88a85da0_6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4" y="3098055"/>
            <a:ext cx="2676288" cy="269056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g10b88a85da0_6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7165" y="3127612"/>
            <a:ext cx="2676288" cy="26762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g10b88a85da0_6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0719" y="2217280"/>
            <a:ext cx="2198694" cy="449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0b88a85da0_6_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6563" y="2245990"/>
            <a:ext cx="2728856" cy="182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0b88a85da0_6_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01334" y="4061277"/>
            <a:ext cx="2256525" cy="273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 amt="7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1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6590200" y="830375"/>
            <a:ext cx="4326300" cy="5009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875" y="975700"/>
            <a:ext cx="4125500" cy="37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/>
          <p:nvPr/>
        </p:nvSpPr>
        <p:spPr>
          <a:xfrm>
            <a:off x="6590200" y="4688075"/>
            <a:ext cx="421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rgbClr val="6FA8DC"/>
                </a:solidFill>
              </a:rPr>
              <a:t>Part3. AI 기술 적용 내역</a:t>
            </a:r>
            <a:endParaRPr b="1" sz="2900">
              <a:solidFill>
                <a:srgbClr val="6FA8D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g10b88a85da0_6_194"/>
          <p:cNvGrpSpPr/>
          <p:nvPr/>
        </p:nvGrpSpPr>
        <p:grpSpPr>
          <a:xfrm>
            <a:off x="0" y="-1"/>
            <a:ext cx="12192564" cy="6858002"/>
            <a:chOff x="0" y="-1"/>
            <a:chExt cx="12344400" cy="6858002"/>
          </a:xfrm>
        </p:grpSpPr>
        <p:sp>
          <p:nvSpPr>
            <p:cNvPr id="183" name="Google Shape;183;g10b88a85da0_6_194"/>
            <p:cNvSpPr/>
            <p:nvPr/>
          </p:nvSpPr>
          <p:spPr>
            <a:xfrm>
              <a:off x="37" y="3441001"/>
              <a:ext cx="8229600" cy="341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10b88a85da0_6_194"/>
            <p:cNvSpPr/>
            <p:nvPr/>
          </p:nvSpPr>
          <p:spPr>
            <a:xfrm>
              <a:off x="8229600" y="0"/>
              <a:ext cx="4114800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10b88a85da0_6_194"/>
            <p:cNvSpPr/>
            <p:nvPr/>
          </p:nvSpPr>
          <p:spPr>
            <a:xfrm>
              <a:off x="0" y="-1"/>
              <a:ext cx="8229600" cy="344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g10b88a85da0_6_194"/>
          <p:cNvSpPr txBox="1"/>
          <p:nvPr/>
        </p:nvSpPr>
        <p:spPr>
          <a:xfrm flipH="1">
            <a:off x="2052770" y="1046800"/>
            <a:ext cx="3390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-KR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</a:t>
            </a:r>
            <a:endParaRPr b="1" i="0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0b88a85da0_6_194"/>
          <p:cNvSpPr txBox="1"/>
          <p:nvPr/>
        </p:nvSpPr>
        <p:spPr>
          <a:xfrm flipH="1">
            <a:off x="1567244" y="4487950"/>
            <a:ext cx="4358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-KR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CNN</a:t>
            </a:r>
            <a:endParaRPr b="1" i="0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0b88a85da0_6_194"/>
          <p:cNvSpPr txBox="1"/>
          <p:nvPr/>
        </p:nvSpPr>
        <p:spPr>
          <a:xfrm flipH="1">
            <a:off x="9421251" y="1585749"/>
            <a:ext cx="14784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ko-KR" sz="8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b="1" i="0" lang="ko-KR" sz="7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0b88a85da0_6_194"/>
          <p:cNvSpPr txBox="1"/>
          <p:nvPr/>
        </p:nvSpPr>
        <p:spPr>
          <a:xfrm>
            <a:off x="1567244" y="2307001"/>
            <a:ext cx="493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Generative Adversarial Network</a:t>
            </a:r>
            <a:r>
              <a:rPr b="0" i="1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0b88a85da0_6_194"/>
          <p:cNvSpPr txBox="1"/>
          <p:nvPr/>
        </p:nvSpPr>
        <p:spPr>
          <a:xfrm>
            <a:off x="175525" y="2385967"/>
            <a:ext cx="666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적용 기술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0b88a85da0_6_194"/>
          <p:cNvSpPr txBox="1"/>
          <p:nvPr/>
        </p:nvSpPr>
        <p:spPr>
          <a:xfrm>
            <a:off x="1727352" y="6022101"/>
            <a:ext cx="424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Convolutional Neural Network</a:t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0b88a85da0_6_194"/>
          <p:cNvSpPr/>
          <p:nvPr/>
        </p:nvSpPr>
        <p:spPr>
          <a:xfrm rot="-1660379">
            <a:off x="7000772" y="4695433"/>
            <a:ext cx="2255049" cy="9081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B8B8B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0b88a85da0_6_194"/>
          <p:cNvSpPr/>
          <p:nvPr/>
        </p:nvSpPr>
        <p:spPr>
          <a:xfrm rot="1957987">
            <a:off x="7099099" y="1319011"/>
            <a:ext cx="2255323" cy="9084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B8B8B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b88a85da0_6_285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10b88a85da0_6_285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" name="Google Shape;200;g10b88a85da0_6_285"/>
          <p:cNvSpPr txBox="1"/>
          <p:nvPr/>
        </p:nvSpPr>
        <p:spPr>
          <a:xfrm>
            <a:off x="863600" y="285450"/>
            <a:ext cx="268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적용기술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0b88a85da0_6_285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0b88a85da0_6_285"/>
          <p:cNvSpPr/>
          <p:nvPr/>
        </p:nvSpPr>
        <p:spPr>
          <a:xfrm>
            <a:off x="348936" y="1134792"/>
            <a:ext cx="3525600" cy="22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</a:t>
            </a:r>
            <a:endParaRPr b="1" i="0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를 생성하는 AI기술 &amp;#39;GAN&amp;#39; : 특허의 모든것" id="203" name="Google Shape;203;g10b88a85da0_6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611" y="204876"/>
            <a:ext cx="7886790" cy="4193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g10b88a85da0_6_285"/>
          <p:cNvGrpSpPr/>
          <p:nvPr/>
        </p:nvGrpSpPr>
        <p:grpSpPr>
          <a:xfrm>
            <a:off x="348986" y="4665374"/>
            <a:ext cx="11396262" cy="2047784"/>
            <a:chOff x="348986" y="4665374"/>
            <a:chExt cx="11396262" cy="2047784"/>
          </a:xfrm>
        </p:grpSpPr>
        <p:grpSp>
          <p:nvGrpSpPr>
            <p:cNvPr id="205" name="Google Shape;205;g10b88a85da0_6_285"/>
            <p:cNvGrpSpPr/>
            <p:nvPr/>
          </p:nvGrpSpPr>
          <p:grpSpPr>
            <a:xfrm>
              <a:off x="348986" y="4665374"/>
              <a:ext cx="11396262" cy="769591"/>
              <a:chOff x="1229360" y="1931500"/>
              <a:chExt cx="21665898" cy="1463100"/>
            </a:xfrm>
          </p:grpSpPr>
          <p:pic>
            <p:nvPicPr>
              <p:cNvPr descr="배지 체크 표시1" id="206" name="Google Shape;206;g10b88a85da0_6_28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29360" y="19315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" name="Google Shape;207;g10b88a85da0_6_285"/>
              <p:cNvSpPr txBox="1"/>
              <p:nvPr/>
            </p:nvSpPr>
            <p:spPr>
              <a:xfrm>
                <a:off x="2294258" y="1931500"/>
                <a:ext cx="20601000" cy="14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ko-KR" sz="20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서로 다른 생성자(Generator) / 판별자(Discriminator) 신경망끼리 경쟁을 통해</a:t>
                </a:r>
                <a:endParaRPr b="0" i="0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ko-KR" sz="20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가짜 데이터를 진짜 데이터로 구현하는 비지도 학습 모델  </a:t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g10b88a85da0_6_285"/>
            <p:cNvGrpSpPr/>
            <p:nvPr/>
          </p:nvGrpSpPr>
          <p:grpSpPr>
            <a:xfrm>
              <a:off x="348986" y="6232184"/>
              <a:ext cx="7977526" cy="480974"/>
              <a:chOff x="1229360" y="3444240"/>
              <a:chExt cx="15166399" cy="914400"/>
            </a:xfrm>
          </p:grpSpPr>
          <p:pic>
            <p:nvPicPr>
              <p:cNvPr descr="배지 체크 표시1" id="209" name="Google Shape;209;g10b88a85da0_6_28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29360" y="344424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0" name="Google Shape;210;g10b88a85da0_6_285"/>
              <p:cNvSpPr txBox="1"/>
              <p:nvPr/>
            </p:nvSpPr>
            <p:spPr>
              <a:xfrm>
                <a:off x="2294259" y="3454847"/>
                <a:ext cx="14101500" cy="7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ko-KR" sz="2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네 가지 카테고리 : Mountain, Ocean, Landmark, Plain</a:t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g10b88a85da0_6_285"/>
            <p:cNvGrpSpPr/>
            <p:nvPr/>
          </p:nvGrpSpPr>
          <p:grpSpPr>
            <a:xfrm>
              <a:off x="348986" y="5581406"/>
              <a:ext cx="5460314" cy="480974"/>
              <a:chOff x="1229360" y="4956980"/>
              <a:chExt cx="10380825" cy="914400"/>
            </a:xfrm>
          </p:grpSpPr>
          <p:pic>
            <p:nvPicPr>
              <p:cNvPr descr="배지 체크 표시1" id="212" name="Google Shape;212;g10b88a85da0_6_28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29360" y="495698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" name="Google Shape;213;g10b88a85da0_6_285"/>
              <p:cNvSpPr txBox="1"/>
              <p:nvPr/>
            </p:nvSpPr>
            <p:spPr>
              <a:xfrm>
                <a:off x="2268485" y="4956980"/>
                <a:ext cx="9341700" cy="7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b="0" i="0" lang="ko-KR" sz="20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Pix2Pix 이미지 변환 모델 사용</a:t>
                </a:r>
                <a:endParaRPr b="0" i="0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b88a85da0_12_30"/>
          <p:cNvSpPr/>
          <p:nvPr/>
        </p:nvSpPr>
        <p:spPr>
          <a:xfrm>
            <a:off x="0" y="0"/>
            <a:ext cx="12192000" cy="12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g10b88a85da0_12_30"/>
          <p:cNvCxnSpPr/>
          <p:nvPr/>
        </p:nvCxnSpPr>
        <p:spPr>
          <a:xfrm>
            <a:off x="-152400" y="1054100"/>
            <a:ext cx="12344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g10b88a85da0_12_30"/>
          <p:cNvSpPr txBox="1"/>
          <p:nvPr/>
        </p:nvSpPr>
        <p:spPr>
          <a:xfrm>
            <a:off x="863600" y="285450"/>
            <a:ext cx="268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적용기술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0b88a85da0_12_30"/>
          <p:cNvSpPr txBox="1"/>
          <p:nvPr/>
        </p:nvSpPr>
        <p:spPr>
          <a:xfrm>
            <a:off x="101600" y="182373"/>
            <a:ext cx="17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0b88a85da0_12_30"/>
          <p:cNvSpPr/>
          <p:nvPr/>
        </p:nvSpPr>
        <p:spPr>
          <a:xfrm>
            <a:off x="441661" y="1324929"/>
            <a:ext cx="3525600" cy="22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7600">
                <a:solidFill>
                  <a:schemeClr val="lt1"/>
                </a:solidFill>
              </a:rPr>
              <a:t>pix2pix</a:t>
            </a:r>
            <a:endParaRPr b="1" i="0" sz="7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g10b88a85da0_12_30"/>
          <p:cNvGrpSpPr/>
          <p:nvPr/>
        </p:nvGrpSpPr>
        <p:grpSpPr>
          <a:xfrm>
            <a:off x="321674" y="4073524"/>
            <a:ext cx="11396262" cy="1990088"/>
            <a:chOff x="348986" y="4665374"/>
            <a:chExt cx="11396262" cy="1990088"/>
          </a:xfrm>
        </p:grpSpPr>
        <p:grpSp>
          <p:nvGrpSpPr>
            <p:cNvPr id="224" name="Google Shape;224;g10b88a85da0_12_30"/>
            <p:cNvGrpSpPr/>
            <p:nvPr/>
          </p:nvGrpSpPr>
          <p:grpSpPr>
            <a:xfrm>
              <a:off x="348986" y="4665374"/>
              <a:ext cx="11396262" cy="769591"/>
              <a:chOff x="1229360" y="1931500"/>
              <a:chExt cx="21665898" cy="1463100"/>
            </a:xfrm>
          </p:grpSpPr>
          <p:pic>
            <p:nvPicPr>
              <p:cNvPr descr="배지 체크 표시1" id="225" name="Google Shape;225;g10b88a85da0_12_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29360" y="19315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" name="Google Shape;226;g10b88a85da0_12_30"/>
              <p:cNvSpPr txBox="1"/>
              <p:nvPr/>
            </p:nvSpPr>
            <p:spPr>
              <a:xfrm>
                <a:off x="2294258" y="1931500"/>
                <a:ext cx="20601000" cy="14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ko-KR" sz="2000">
                    <a:solidFill>
                      <a:srgbClr val="555555"/>
                    </a:solidFill>
                  </a:rPr>
                  <a:t>Pix2Pix는 image를 image로 변환하도록 generator을 학습</a:t>
                </a:r>
                <a:endParaRPr sz="2000">
                  <a:solidFill>
                    <a:srgbClr val="555555"/>
                  </a:solidFill>
                </a:endParaRPr>
              </a:p>
              <a:p>
                <a:pPr indent="0" lvl="0" marL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rPr lang="ko-KR" sz="2000">
                    <a:solidFill>
                      <a:srgbClr val="555555"/>
                    </a:solidFill>
                  </a:rPr>
                  <a:t>기존 GAN의 noise 대신에 스케치 그림을 입력하여 학습</a:t>
                </a:r>
                <a:endParaRPr sz="2000">
                  <a:solidFill>
                    <a:srgbClr val="555555"/>
                  </a:solidFill>
                </a:endParaRPr>
              </a:p>
            </p:txBody>
          </p:sp>
        </p:grpSp>
        <p:grpSp>
          <p:nvGrpSpPr>
            <p:cNvPr id="227" name="Google Shape;227;g10b88a85da0_12_30"/>
            <p:cNvGrpSpPr/>
            <p:nvPr/>
          </p:nvGrpSpPr>
          <p:grpSpPr>
            <a:xfrm>
              <a:off x="348986" y="5516462"/>
              <a:ext cx="11016598" cy="1139000"/>
              <a:chOff x="1229360" y="4833514"/>
              <a:chExt cx="20944103" cy="2165400"/>
            </a:xfrm>
          </p:grpSpPr>
          <p:pic>
            <p:nvPicPr>
              <p:cNvPr descr="배지 체크 표시1" id="228" name="Google Shape;228;g10b88a85da0_12_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29360" y="495698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9" name="Google Shape;229;g10b88a85da0_12_30"/>
              <p:cNvSpPr txBox="1"/>
              <p:nvPr/>
            </p:nvSpPr>
            <p:spPr>
              <a:xfrm>
                <a:off x="2294263" y="4833514"/>
                <a:ext cx="19879200" cy="216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ko-KR" sz="2000">
                    <a:solidFill>
                      <a:schemeClr val="dk1"/>
                    </a:solidFill>
                  </a:rPr>
                  <a:t>generator은 스케치를 입력받아 가짜 이미지를 출력</a:t>
                </a:r>
                <a:endParaRPr sz="2000">
                  <a:solidFill>
                    <a:schemeClr val="dk1"/>
                  </a:solidFill>
                </a:endParaRPr>
              </a:p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ko-KR" sz="2000">
                    <a:solidFill>
                      <a:schemeClr val="dk1"/>
                    </a:solidFill>
                  </a:rPr>
                  <a:t>가짜 이미지를 discriminator이 완성된 그림으로 식별하도록 목적 함수를 설계</a:t>
                </a:r>
                <a:endParaRPr sz="2000">
                  <a:solidFill>
                    <a:schemeClr val="dk1"/>
                  </a:solidFill>
                </a:endParaRPr>
              </a:p>
              <a:p>
                <a:pPr indent="0" lvl="0" marL="0" marR="0" rtl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ko-KR" sz="2000">
                    <a:solidFill>
                      <a:schemeClr val="dk1"/>
                    </a:solidFill>
                  </a:rPr>
                  <a:t>학습을 진행하면  generator은 완성된 가짜 그림을 출력</a:t>
                </a:r>
                <a:endParaRPr b="0" i="0" sz="20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0" name="Google Shape;230;g10b88a85da0_12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8324" y="1895150"/>
            <a:ext cx="2220776" cy="193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b88a85da0_12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5450" y="1925355"/>
            <a:ext cx="2174267" cy="195989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b88a85da0_12_30"/>
          <p:cNvSpPr txBox="1"/>
          <p:nvPr/>
        </p:nvSpPr>
        <p:spPr>
          <a:xfrm>
            <a:off x="4865088" y="1197225"/>
            <a:ext cx="283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</a:rPr>
              <a:t>Generator</a:t>
            </a:r>
            <a:endParaRPr b="0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0b88a85da0_12_30"/>
          <p:cNvSpPr txBox="1"/>
          <p:nvPr/>
        </p:nvSpPr>
        <p:spPr>
          <a:xfrm>
            <a:off x="7090201" y="1182125"/>
            <a:ext cx="401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3F3F3F"/>
                </a:solidFill>
              </a:rPr>
              <a:t>Discriminator</a:t>
            </a:r>
            <a:endParaRPr b="0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200622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2020-06-22T00:57:09Z</dcterms:created>
  <dc:creator>Yu Saebyeol</dc:creator>
</cp:coreProperties>
</file>